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145705465" r:id="rId6"/>
    <p:sldId id="2145705472" r:id="rId7"/>
    <p:sldId id="264" r:id="rId8"/>
    <p:sldId id="2145705473" r:id="rId9"/>
    <p:sldId id="2145705447" r:id="rId10"/>
    <p:sldId id="2145705471" r:id="rId11"/>
    <p:sldId id="2145705469" r:id="rId12"/>
    <p:sldId id="270" r:id="rId1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9C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1AFB9-5A48-824F-8CC3-F0E2C4C1DB47}" v="31" dt="2024-10-21T19:28:44.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6" autoAdjust="0"/>
    <p:restoredTop sz="95679"/>
  </p:normalViewPr>
  <p:slideViewPr>
    <p:cSldViewPr snapToGrid="0">
      <p:cViewPr varScale="1">
        <p:scale>
          <a:sx n="121" d="100"/>
          <a:sy n="121" d="100"/>
        </p:scale>
        <p:origin x="432"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éla Versteeg | Effost" userId="9c7b7366-5205-4976-921c-1e635e272452" providerId="ADAL" clId="{3881AFB9-5A48-824F-8CC3-F0E2C4C1DB47}"/>
    <pc:docChg chg="undo custSel addSld delSld modSld sldOrd">
      <pc:chgData name="Gabriéla Versteeg | Effost" userId="9c7b7366-5205-4976-921c-1e635e272452" providerId="ADAL" clId="{3881AFB9-5A48-824F-8CC3-F0E2C4C1DB47}" dt="2024-10-21T19:43:43.907" v="1047" actId="1076"/>
      <pc:docMkLst>
        <pc:docMk/>
      </pc:docMkLst>
      <pc:sldChg chg="modSp mod">
        <pc:chgData name="Gabriéla Versteeg | Effost" userId="9c7b7366-5205-4976-921c-1e635e272452" providerId="ADAL" clId="{3881AFB9-5A48-824F-8CC3-F0E2C4C1DB47}" dt="2024-10-21T18:01:54.647" v="780" actId="20577"/>
        <pc:sldMkLst>
          <pc:docMk/>
          <pc:sldMk cId="4067459102" sldId="257"/>
        </pc:sldMkLst>
        <pc:spChg chg="mod">
          <ac:chgData name="Gabriéla Versteeg | Effost" userId="9c7b7366-5205-4976-921c-1e635e272452" providerId="ADAL" clId="{3881AFB9-5A48-824F-8CC3-F0E2C4C1DB47}" dt="2024-10-21T18:01:54.647" v="780" actId="20577"/>
          <ac:spMkLst>
            <pc:docMk/>
            <pc:sldMk cId="4067459102" sldId="257"/>
            <ac:spMk id="2" creationId="{F7068B52-F236-548C-43A7-FBA77735279F}"/>
          </ac:spMkLst>
        </pc:spChg>
      </pc:sldChg>
      <pc:sldChg chg="modSp add mod modNotesTx">
        <pc:chgData name="Gabriéla Versteeg | Effost" userId="9c7b7366-5205-4976-921c-1e635e272452" providerId="ADAL" clId="{3881AFB9-5A48-824F-8CC3-F0E2C4C1DB47}" dt="2024-10-21T18:06:54.363" v="847" actId="108"/>
        <pc:sldMkLst>
          <pc:docMk/>
          <pc:sldMk cId="0" sldId="264"/>
        </pc:sldMkLst>
        <pc:spChg chg="mod">
          <ac:chgData name="Gabriéla Versteeg | Effost" userId="9c7b7366-5205-4976-921c-1e635e272452" providerId="ADAL" clId="{3881AFB9-5A48-824F-8CC3-F0E2C4C1DB47}" dt="2024-10-21T18:06:54.363" v="847" actId="108"/>
          <ac:spMkLst>
            <pc:docMk/>
            <pc:sldMk cId="0" sldId="264"/>
            <ac:spMk id="165" creationId="{00000000-0000-0000-0000-000000000000}"/>
          </ac:spMkLst>
        </pc:spChg>
      </pc:sldChg>
      <pc:sldChg chg="addSp delSp modSp mod modClrScheme chgLayout">
        <pc:chgData name="Gabriéla Versteeg | Effost" userId="9c7b7366-5205-4976-921c-1e635e272452" providerId="ADAL" clId="{3881AFB9-5A48-824F-8CC3-F0E2C4C1DB47}" dt="2024-10-21T16:24:05.331" v="599" actId="14100"/>
        <pc:sldMkLst>
          <pc:docMk/>
          <pc:sldMk cId="3740164461" sldId="270"/>
        </pc:sldMkLst>
        <pc:spChg chg="mod ord">
          <ac:chgData name="Gabriéla Versteeg | Effost" userId="9c7b7366-5205-4976-921c-1e635e272452" providerId="ADAL" clId="{3881AFB9-5A48-824F-8CC3-F0E2C4C1DB47}" dt="2024-10-21T16:24:05.331" v="599" actId="14100"/>
          <ac:spMkLst>
            <pc:docMk/>
            <pc:sldMk cId="3740164461" sldId="270"/>
            <ac:spMk id="2" creationId="{A81013BC-07AB-A806-F93B-04400572B39D}"/>
          </ac:spMkLst>
        </pc:spChg>
        <pc:spChg chg="mod ord">
          <ac:chgData name="Gabriéla Versteeg | Effost" userId="9c7b7366-5205-4976-921c-1e635e272452" providerId="ADAL" clId="{3881AFB9-5A48-824F-8CC3-F0E2C4C1DB47}" dt="2024-10-21T16:24:01.434" v="598" actId="1076"/>
          <ac:spMkLst>
            <pc:docMk/>
            <pc:sldMk cId="3740164461" sldId="270"/>
            <ac:spMk id="3" creationId="{26C783D4-12B8-DAEF-2A56-05436A32C0C6}"/>
          </ac:spMkLst>
        </pc:spChg>
        <pc:spChg chg="add del mod">
          <ac:chgData name="Gabriéla Versteeg | Effost" userId="9c7b7366-5205-4976-921c-1e635e272452" providerId="ADAL" clId="{3881AFB9-5A48-824F-8CC3-F0E2C4C1DB47}" dt="2024-10-21T16:22:26.322" v="579"/>
          <ac:spMkLst>
            <pc:docMk/>
            <pc:sldMk cId="3740164461" sldId="270"/>
            <ac:spMk id="4" creationId="{C36C84AB-49D1-0A80-90CB-5D7DAFD545C2}"/>
          </ac:spMkLst>
        </pc:spChg>
        <pc:spChg chg="add mod">
          <ac:chgData name="Gabriéla Versteeg | Effost" userId="9c7b7366-5205-4976-921c-1e635e272452" providerId="ADAL" clId="{3881AFB9-5A48-824F-8CC3-F0E2C4C1DB47}" dt="2024-10-21T16:23:48.242" v="594" actId="1036"/>
          <ac:spMkLst>
            <pc:docMk/>
            <pc:sldMk cId="3740164461" sldId="270"/>
            <ac:spMk id="5" creationId="{450E86A1-A63C-3A80-D984-1900C9DD3F40}"/>
          </ac:spMkLst>
        </pc:spChg>
        <pc:spChg chg="add mod">
          <ac:chgData name="Gabriéla Versteeg | Effost" userId="9c7b7366-5205-4976-921c-1e635e272452" providerId="ADAL" clId="{3881AFB9-5A48-824F-8CC3-F0E2C4C1DB47}" dt="2024-10-21T16:23:48.242" v="594" actId="1036"/>
          <ac:spMkLst>
            <pc:docMk/>
            <pc:sldMk cId="3740164461" sldId="270"/>
            <ac:spMk id="6" creationId="{8EEA1DC1-CE32-E80B-EE4F-1F1855B2B597}"/>
          </ac:spMkLst>
        </pc:spChg>
        <pc:spChg chg="add mod">
          <ac:chgData name="Gabriéla Versteeg | Effost" userId="9c7b7366-5205-4976-921c-1e635e272452" providerId="ADAL" clId="{3881AFB9-5A48-824F-8CC3-F0E2C4C1DB47}" dt="2024-10-21T16:23:48.242" v="594" actId="1036"/>
          <ac:spMkLst>
            <pc:docMk/>
            <pc:sldMk cId="3740164461" sldId="270"/>
            <ac:spMk id="7" creationId="{A0F2D086-6FFF-CD15-7DB0-D1F3C97C20C2}"/>
          </ac:spMkLst>
        </pc:spChg>
        <pc:spChg chg="add mod">
          <ac:chgData name="Gabriéla Versteeg | Effost" userId="9c7b7366-5205-4976-921c-1e635e272452" providerId="ADAL" clId="{3881AFB9-5A48-824F-8CC3-F0E2C4C1DB47}" dt="2024-10-21T16:23:48.242" v="594" actId="1036"/>
          <ac:spMkLst>
            <pc:docMk/>
            <pc:sldMk cId="3740164461" sldId="270"/>
            <ac:spMk id="8" creationId="{795DF3EE-26A2-2358-5820-B6E17A964DB3}"/>
          </ac:spMkLst>
        </pc:spChg>
        <pc:spChg chg="add del mod">
          <ac:chgData name="Gabriéla Versteeg | Effost" userId="9c7b7366-5205-4976-921c-1e635e272452" providerId="ADAL" clId="{3881AFB9-5A48-824F-8CC3-F0E2C4C1DB47}" dt="2024-10-21T16:23:53.644" v="597"/>
          <ac:spMkLst>
            <pc:docMk/>
            <pc:sldMk cId="3740164461" sldId="270"/>
            <ac:spMk id="9" creationId="{F2E0CD07-9759-5E98-A3B2-592E0C78DFFC}"/>
          </ac:spMkLst>
        </pc:spChg>
      </pc:sldChg>
      <pc:sldChg chg="addSp modSp del mod">
        <pc:chgData name="Gabriéla Versteeg | Effost" userId="9c7b7366-5205-4976-921c-1e635e272452" providerId="ADAL" clId="{3881AFB9-5A48-824F-8CC3-F0E2C4C1DB47}" dt="2024-10-21T16:24:11.395" v="600" actId="2696"/>
        <pc:sldMkLst>
          <pc:docMk/>
          <pc:sldMk cId="2680540490" sldId="271"/>
        </pc:sldMkLst>
        <pc:spChg chg="add mod">
          <ac:chgData name="Gabriéla Versteeg | Effost" userId="9c7b7366-5205-4976-921c-1e635e272452" providerId="ADAL" clId="{3881AFB9-5A48-824F-8CC3-F0E2C4C1DB47}" dt="2024-10-21T16:22:17.047" v="576"/>
          <ac:spMkLst>
            <pc:docMk/>
            <pc:sldMk cId="2680540490" sldId="271"/>
            <ac:spMk id="3" creationId="{E59AF7D6-FB7C-11F8-166B-82A1E07CCFD1}"/>
          </ac:spMkLst>
        </pc:spChg>
        <pc:spChg chg="add mod">
          <ac:chgData name="Gabriéla Versteeg | Effost" userId="9c7b7366-5205-4976-921c-1e635e272452" providerId="ADAL" clId="{3881AFB9-5A48-824F-8CC3-F0E2C4C1DB47}" dt="2024-10-21T16:23:01.869" v="583" actId="20577"/>
          <ac:spMkLst>
            <pc:docMk/>
            <pc:sldMk cId="2680540490" sldId="271"/>
            <ac:spMk id="4" creationId="{CB8FAD6C-F6D1-2ABD-6160-C47421014F11}"/>
          </ac:spMkLst>
        </pc:spChg>
      </pc:sldChg>
      <pc:sldChg chg="del">
        <pc:chgData name="Gabriéla Versteeg | Effost" userId="9c7b7366-5205-4976-921c-1e635e272452" providerId="ADAL" clId="{3881AFB9-5A48-824F-8CC3-F0E2C4C1DB47}" dt="2024-10-21T16:21:51.716" v="575" actId="2696"/>
        <pc:sldMkLst>
          <pc:docMk/>
          <pc:sldMk cId="392864400" sldId="296"/>
        </pc:sldMkLst>
      </pc:sldChg>
      <pc:sldChg chg="modSp mod ord">
        <pc:chgData name="Gabriéla Versteeg | Effost" userId="9c7b7366-5205-4976-921c-1e635e272452" providerId="ADAL" clId="{3881AFB9-5A48-824F-8CC3-F0E2C4C1DB47}" dt="2024-10-21T18:10:57.392" v="887" actId="20577"/>
        <pc:sldMkLst>
          <pc:docMk/>
          <pc:sldMk cId="1207672978" sldId="2145705447"/>
        </pc:sldMkLst>
        <pc:spChg chg="mod">
          <ac:chgData name="Gabriéla Versteeg | Effost" userId="9c7b7366-5205-4976-921c-1e635e272452" providerId="ADAL" clId="{3881AFB9-5A48-824F-8CC3-F0E2C4C1DB47}" dt="2024-10-21T18:06:04.216" v="844" actId="20577"/>
          <ac:spMkLst>
            <pc:docMk/>
            <pc:sldMk cId="1207672978" sldId="2145705447"/>
            <ac:spMk id="2" creationId="{A4CEFCF0-C4B8-5968-C475-21679ECBAAEB}"/>
          </ac:spMkLst>
        </pc:spChg>
        <pc:spChg chg="mod">
          <ac:chgData name="Gabriéla Versteeg | Effost" userId="9c7b7366-5205-4976-921c-1e635e272452" providerId="ADAL" clId="{3881AFB9-5A48-824F-8CC3-F0E2C4C1DB47}" dt="2024-10-21T18:10:57.392" v="887" actId="20577"/>
          <ac:spMkLst>
            <pc:docMk/>
            <pc:sldMk cId="1207672978" sldId="2145705447"/>
            <ac:spMk id="9" creationId="{4E257F4F-14C2-8973-5BC4-63B6FE449391}"/>
          </ac:spMkLst>
        </pc:spChg>
      </pc:sldChg>
      <pc:sldChg chg="modSp del mod">
        <pc:chgData name="Gabriéla Versteeg | Effost" userId="9c7b7366-5205-4976-921c-1e635e272452" providerId="ADAL" clId="{3881AFB9-5A48-824F-8CC3-F0E2C4C1DB47}" dt="2024-10-21T16:32:12.027" v="707" actId="2696"/>
        <pc:sldMkLst>
          <pc:docMk/>
          <pc:sldMk cId="1432541665" sldId="2145705456"/>
        </pc:sldMkLst>
        <pc:spChg chg="mod">
          <ac:chgData name="Gabriéla Versteeg | Effost" userId="9c7b7366-5205-4976-921c-1e635e272452" providerId="ADAL" clId="{3881AFB9-5A48-824F-8CC3-F0E2C4C1DB47}" dt="2024-10-21T16:31:44.281" v="698" actId="255"/>
          <ac:spMkLst>
            <pc:docMk/>
            <pc:sldMk cId="1432541665" sldId="2145705456"/>
            <ac:spMk id="4" creationId="{9B0B37BC-A3B2-17CC-06AE-9C0875188672}"/>
          </ac:spMkLst>
        </pc:spChg>
        <pc:spChg chg="mod">
          <ac:chgData name="Gabriéla Versteeg | Effost" userId="9c7b7366-5205-4976-921c-1e635e272452" providerId="ADAL" clId="{3881AFB9-5A48-824F-8CC3-F0E2C4C1DB47}" dt="2024-10-21T16:27:19.403" v="641" actId="20577"/>
          <ac:spMkLst>
            <pc:docMk/>
            <pc:sldMk cId="1432541665" sldId="2145705456"/>
            <ac:spMk id="5" creationId="{A59816ED-3A17-C30D-B44E-C24ECFF49730}"/>
          </ac:spMkLst>
        </pc:spChg>
      </pc:sldChg>
      <pc:sldChg chg="del">
        <pc:chgData name="Gabriéla Versteeg | Effost" userId="9c7b7366-5205-4976-921c-1e635e272452" providerId="ADAL" clId="{3881AFB9-5A48-824F-8CC3-F0E2C4C1DB47}" dt="2024-10-21T16:20:49.339" v="570" actId="2696"/>
        <pc:sldMkLst>
          <pc:docMk/>
          <pc:sldMk cId="1151958993" sldId="2145705458"/>
        </pc:sldMkLst>
      </pc:sldChg>
      <pc:sldChg chg="del">
        <pc:chgData name="Gabriéla Versteeg | Effost" userId="9c7b7366-5205-4976-921c-1e635e272452" providerId="ADAL" clId="{3881AFB9-5A48-824F-8CC3-F0E2C4C1DB47}" dt="2024-10-21T16:21:49.239" v="574" actId="2696"/>
        <pc:sldMkLst>
          <pc:docMk/>
          <pc:sldMk cId="1146801437" sldId="2145705460"/>
        </pc:sldMkLst>
      </pc:sldChg>
      <pc:sldChg chg="del">
        <pc:chgData name="Gabriéla Versteeg | Effost" userId="9c7b7366-5205-4976-921c-1e635e272452" providerId="ADAL" clId="{3881AFB9-5A48-824F-8CC3-F0E2C4C1DB47}" dt="2024-10-21T16:10:12.438" v="250" actId="2696"/>
        <pc:sldMkLst>
          <pc:docMk/>
          <pc:sldMk cId="2750293413" sldId="2145705462"/>
        </pc:sldMkLst>
      </pc:sldChg>
      <pc:sldChg chg="modSp mod modNotesTx">
        <pc:chgData name="Gabriéla Versteeg | Effost" userId="9c7b7366-5205-4976-921c-1e635e272452" providerId="ADAL" clId="{3881AFB9-5A48-824F-8CC3-F0E2C4C1DB47}" dt="2024-10-21T18:02:55.428" v="792" actId="20577"/>
        <pc:sldMkLst>
          <pc:docMk/>
          <pc:sldMk cId="2633356577" sldId="2145705465"/>
        </pc:sldMkLst>
        <pc:spChg chg="mod">
          <ac:chgData name="Gabriéla Versteeg | Effost" userId="9c7b7366-5205-4976-921c-1e635e272452" providerId="ADAL" clId="{3881AFB9-5A48-824F-8CC3-F0E2C4C1DB47}" dt="2024-10-21T18:02:55.428" v="792" actId="20577"/>
          <ac:spMkLst>
            <pc:docMk/>
            <pc:sldMk cId="2633356577" sldId="2145705465"/>
            <ac:spMk id="2" creationId="{A4CEFCF0-C4B8-5968-C475-21679ECBAAEB}"/>
          </ac:spMkLst>
        </pc:spChg>
        <pc:spChg chg="mod">
          <ac:chgData name="Gabriéla Versteeg | Effost" userId="9c7b7366-5205-4976-921c-1e635e272452" providerId="ADAL" clId="{3881AFB9-5A48-824F-8CC3-F0E2C4C1DB47}" dt="2024-10-21T18:02:43.540" v="790" actId="1076"/>
          <ac:spMkLst>
            <pc:docMk/>
            <pc:sldMk cId="2633356577" sldId="2145705465"/>
            <ac:spMk id="9" creationId="{4E257F4F-14C2-8973-5BC4-63B6FE449391}"/>
          </ac:spMkLst>
        </pc:spChg>
      </pc:sldChg>
      <pc:sldChg chg="modSp del mod">
        <pc:chgData name="Gabriéla Versteeg | Effost" userId="9c7b7366-5205-4976-921c-1e635e272452" providerId="ADAL" clId="{3881AFB9-5A48-824F-8CC3-F0E2C4C1DB47}" dt="2024-10-21T16:20:41.120" v="568" actId="2696"/>
        <pc:sldMkLst>
          <pc:docMk/>
          <pc:sldMk cId="1286626597" sldId="2145705466"/>
        </pc:sldMkLst>
        <pc:spChg chg="mod">
          <ac:chgData name="Gabriéla Versteeg | Effost" userId="9c7b7366-5205-4976-921c-1e635e272452" providerId="ADAL" clId="{3881AFB9-5A48-824F-8CC3-F0E2C4C1DB47}" dt="2024-10-21T16:20:34.901" v="567" actId="20577"/>
          <ac:spMkLst>
            <pc:docMk/>
            <pc:sldMk cId="1286626597" sldId="2145705466"/>
            <ac:spMk id="9" creationId="{4E257F4F-14C2-8973-5BC4-63B6FE449391}"/>
          </ac:spMkLst>
        </pc:spChg>
      </pc:sldChg>
      <pc:sldChg chg="modSp del mod">
        <pc:chgData name="Gabriéla Versteeg | Effost" userId="9c7b7366-5205-4976-921c-1e635e272452" providerId="ADAL" clId="{3881AFB9-5A48-824F-8CC3-F0E2C4C1DB47}" dt="2024-10-21T16:13:22.094" v="333" actId="2696"/>
        <pc:sldMkLst>
          <pc:docMk/>
          <pc:sldMk cId="1720928134" sldId="2145705467"/>
        </pc:sldMkLst>
        <pc:spChg chg="mod">
          <ac:chgData name="Gabriéla Versteeg | Effost" userId="9c7b7366-5205-4976-921c-1e635e272452" providerId="ADAL" clId="{3881AFB9-5A48-824F-8CC3-F0E2C4C1DB47}" dt="2024-10-21T16:09:41.448" v="249" actId="20577"/>
          <ac:spMkLst>
            <pc:docMk/>
            <pc:sldMk cId="1720928134" sldId="2145705467"/>
            <ac:spMk id="3" creationId="{683017E8-A038-0868-94D2-E9E78A0E5D10}"/>
          </ac:spMkLst>
        </pc:spChg>
      </pc:sldChg>
      <pc:sldChg chg="modSp add del mod">
        <pc:chgData name="Gabriéla Versteeg | Effost" userId="9c7b7366-5205-4976-921c-1e635e272452" providerId="ADAL" clId="{3881AFB9-5A48-824F-8CC3-F0E2C4C1DB47}" dt="2024-10-21T17:54:08.483" v="771" actId="2696"/>
        <pc:sldMkLst>
          <pc:docMk/>
          <pc:sldMk cId="728465036" sldId="2145705468"/>
        </pc:sldMkLst>
        <pc:spChg chg="mod">
          <ac:chgData name="Gabriéla Versteeg | Effost" userId="9c7b7366-5205-4976-921c-1e635e272452" providerId="ADAL" clId="{3881AFB9-5A48-824F-8CC3-F0E2C4C1DB47}" dt="2024-10-21T16:31:15.260" v="695" actId="255"/>
          <ac:spMkLst>
            <pc:docMk/>
            <pc:sldMk cId="728465036" sldId="2145705468"/>
            <ac:spMk id="2" creationId="{B505EC3E-0E8F-2967-E1FD-D2B9EAA8E8C5}"/>
          </ac:spMkLst>
        </pc:spChg>
        <pc:spChg chg="mod">
          <ac:chgData name="Gabriéla Versteeg | Effost" userId="9c7b7366-5205-4976-921c-1e635e272452" providerId="ADAL" clId="{3881AFB9-5A48-824F-8CC3-F0E2C4C1DB47}" dt="2024-10-21T16:29:33.447" v="687" actId="20577"/>
          <ac:spMkLst>
            <pc:docMk/>
            <pc:sldMk cId="728465036" sldId="2145705468"/>
            <ac:spMk id="3" creationId="{E4D2AE6A-0A4F-BE21-BE54-BD0FA6183572}"/>
          </ac:spMkLst>
        </pc:spChg>
      </pc:sldChg>
      <pc:sldChg chg="del">
        <pc:chgData name="Gabriéla Versteeg | Effost" userId="9c7b7366-5205-4976-921c-1e635e272452" providerId="ADAL" clId="{3881AFB9-5A48-824F-8CC3-F0E2C4C1DB47}" dt="2024-10-21T16:14:52.422" v="336" actId="2696"/>
        <pc:sldMkLst>
          <pc:docMk/>
          <pc:sldMk cId="2615746387" sldId="2145705468"/>
        </pc:sldMkLst>
      </pc:sldChg>
      <pc:sldChg chg="delSp modSp add del mod modNotesTx">
        <pc:chgData name="Gabriéla Versteeg | Effost" userId="9c7b7366-5205-4976-921c-1e635e272452" providerId="ADAL" clId="{3881AFB9-5A48-824F-8CC3-F0E2C4C1DB47}" dt="2024-10-21T18:11:56.721" v="896" actId="20577"/>
        <pc:sldMkLst>
          <pc:docMk/>
          <pc:sldMk cId="1375584912" sldId="2145705469"/>
        </pc:sldMkLst>
        <pc:spChg chg="mod">
          <ac:chgData name="Gabriéla Versteeg | Effost" userId="9c7b7366-5205-4976-921c-1e635e272452" providerId="ADAL" clId="{3881AFB9-5A48-824F-8CC3-F0E2C4C1DB47}" dt="2024-10-21T18:07:15.546" v="849" actId="1076"/>
          <ac:spMkLst>
            <pc:docMk/>
            <pc:sldMk cId="1375584912" sldId="2145705469"/>
            <ac:spMk id="5" creationId="{A10927E7-7D1C-F9D5-C389-A516417923EC}"/>
          </ac:spMkLst>
        </pc:spChg>
        <pc:spChg chg="mod">
          <ac:chgData name="Gabriéla Versteeg | Effost" userId="9c7b7366-5205-4976-921c-1e635e272452" providerId="ADAL" clId="{3881AFB9-5A48-824F-8CC3-F0E2C4C1DB47}" dt="2024-10-21T18:11:56.721" v="896" actId="20577"/>
          <ac:spMkLst>
            <pc:docMk/>
            <pc:sldMk cId="1375584912" sldId="2145705469"/>
            <ac:spMk id="6" creationId="{E2356041-2FCF-A257-7A4F-3E49C6E327C8}"/>
          </ac:spMkLst>
        </pc:spChg>
        <pc:spChg chg="del mod">
          <ac:chgData name="Gabriéla Versteeg | Effost" userId="9c7b7366-5205-4976-921c-1e635e272452" providerId="ADAL" clId="{3881AFB9-5A48-824F-8CC3-F0E2C4C1DB47}" dt="2024-10-21T18:09:37.820" v="877"/>
          <ac:spMkLst>
            <pc:docMk/>
            <pc:sldMk cId="1375584912" sldId="2145705469"/>
            <ac:spMk id="7" creationId="{12FE08A4-8847-86B7-2436-1C2E26879A50}"/>
          </ac:spMkLst>
        </pc:spChg>
        <pc:spChg chg="del mod">
          <ac:chgData name="Gabriéla Versteeg | Effost" userId="9c7b7366-5205-4976-921c-1e635e272452" providerId="ADAL" clId="{3881AFB9-5A48-824F-8CC3-F0E2C4C1DB47}" dt="2024-10-21T18:09:38.331" v="879"/>
          <ac:spMkLst>
            <pc:docMk/>
            <pc:sldMk cId="1375584912" sldId="2145705469"/>
            <ac:spMk id="8" creationId="{1BB10CCA-0465-5E7C-E794-37A6A7D4B867}"/>
          </ac:spMkLst>
        </pc:spChg>
        <pc:spChg chg="mod">
          <ac:chgData name="Gabriéla Versteeg | Effost" userId="9c7b7366-5205-4976-921c-1e635e272452" providerId="ADAL" clId="{3881AFB9-5A48-824F-8CC3-F0E2C4C1DB47}" dt="2024-10-21T18:11:50.262" v="893" actId="1076"/>
          <ac:spMkLst>
            <pc:docMk/>
            <pc:sldMk cId="1375584912" sldId="2145705469"/>
            <ac:spMk id="11" creationId="{4AFFDEB0-FF5D-3F5D-E3C4-50FB9D6677F9}"/>
          </ac:spMkLst>
        </pc:spChg>
      </pc:sldChg>
      <pc:sldChg chg="del ord">
        <pc:chgData name="Gabriéla Versteeg | Effost" userId="9c7b7366-5205-4976-921c-1e635e272452" providerId="ADAL" clId="{3881AFB9-5A48-824F-8CC3-F0E2C4C1DB47}" dt="2024-10-21T16:26:17.240" v="602" actId="2696"/>
        <pc:sldMkLst>
          <pc:docMk/>
          <pc:sldMk cId="3218898167" sldId="2145705470"/>
        </pc:sldMkLst>
      </pc:sldChg>
      <pc:sldChg chg="modSp add mod">
        <pc:chgData name="Gabriéla Versteeg | Effost" userId="9c7b7366-5205-4976-921c-1e635e272452" providerId="ADAL" clId="{3881AFB9-5A48-824F-8CC3-F0E2C4C1DB47}" dt="2024-10-21T17:54:30.177" v="772" actId="108"/>
        <pc:sldMkLst>
          <pc:docMk/>
          <pc:sldMk cId="1047043373" sldId="2145705471"/>
        </pc:sldMkLst>
        <pc:spChg chg="mod">
          <ac:chgData name="Gabriéla Versteeg | Effost" userId="9c7b7366-5205-4976-921c-1e635e272452" providerId="ADAL" clId="{3881AFB9-5A48-824F-8CC3-F0E2C4C1DB47}" dt="2024-10-21T17:54:30.177" v="772" actId="108"/>
          <ac:spMkLst>
            <pc:docMk/>
            <pc:sldMk cId="1047043373" sldId="2145705471"/>
            <ac:spMk id="18" creationId="{7A3E7F7B-F64C-5DD1-419E-65EADB6B2A5F}"/>
          </ac:spMkLst>
        </pc:spChg>
      </pc:sldChg>
      <pc:sldChg chg="addSp delSp modSp add mod modClrScheme chgLayout">
        <pc:chgData name="Gabriéla Versteeg | Effost" userId="9c7b7366-5205-4976-921c-1e635e272452" providerId="ADAL" clId="{3881AFB9-5A48-824F-8CC3-F0E2C4C1DB47}" dt="2024-10-21T19:43:43.907" v="1047" actId="1076"/>
        <pc:sldMkLst>
          <pc:docMk/>
          <pc:sldMk cId="1978493101" sldId="2145705472"/>
        </pc:sldMkLst>
        <pc:spChg chg="add mod ord">
          <ac:chgData name="Gabriéla Versteeg | Effost" userId="9c7b7366-5205-4976-921c-1e635e272452" providerId="ADAL" clId="{3881AFB9-5A48-824F-8CC3-F0E2C4C1DB47}" dt="2024-10-21T19:27:04.669" v="916" actId="700"/>
          <ac:spMkLst>
            <pc:docMk/>
            <pc:sldMk cId="1978493101" sldId="2145705472"/>
            <ac:spMk id="2" creationId="{4842A49F-1B41-1E74-CF13-F49EFD705233}"/>
          </ac:spMkLst>
        </pc:spChg>
        <pc:spChg chg="add mod">
          <ac:chgData name="Gabriéla Versteeg | Effost" userId="9c7b7366-5205-4976-921c-1e635e272452" providerId="ADAL" clId="{3881AFB9-5A48-824F-8CC3-F0E2C4C1DB47}" dt="2024-10-21T19:27:54.076" v="922" actId="1076"/>
          <ac:spMkLst>
            <pc:docMk/>
            <pc:sldMk cId="1978493101" sldId="2145705472"/>
            <ac:spMk id="3" creationId="{F26F174E-3191-26E7-13A2-86A450392C40}"/>
          </ac:spMkLst>
        </pc:spChg>
        <pc:spChg chg="add mod">
          <ac:chgData name="Gabriéla Versteeg | Effost" userId="9c7b7366-5205-4976-921c-1e635e272452" providerId="ADAL" clId="{3881AFB9-5A48-824F-8CC3-F0E2C4C1DB47}" dt="2024-10-21T19:27:57.162" v="923" actId="1076"/>
          <ac:spMkLst>
            <pc:docMk/>
            <pc:sldMk cId="1978493101" sldId="2145705472"/>
            <ac:spMk id="4" creationId="{D556982F-22CD-F1FE-952D-DAD18DA94239}"/>
          </ac:spMkLst>
        </pc:spChg>
        <pc:spChg chg="mod">
          <ac:chgData name="Gabriéla Versteeg | Effost" userId="9c7b7366-5205-4976-921c-1e635e272452" providerId="ADAL" clId="{3881AFB9-5A48-824F-8CC3-F0E2C4C1DB47}" dt="2024-10-21T16:16:52.830" v="436" actId="1035"/>
          <ac:spMkLst>
            <pc:docMk/>
            <pc:sldMk cId="1978493101" sldId="2145705472"/>
            <ac:spMk id="5" creationId="{DAB5B279-B32C-34D8-0682-FD882176798F}"/>
          </ac:spMkLst>
        </pc:spChg>
        <pc:spChg chg="mod">
          <ac:chgData name="Gabriéla Versteeg | Effost" userId="9c7b7366-5205-4976-921c-1e635e272452" providerId="ADAL" clId="{3881AFB9-5A48-824F-8CC3-F0E2C4C1DB47}" dt="2024-10-21T16:16:52.830" v="436" actId="1035"/>
          <ac:spMkLst>
            <pc:docMk/>
            <pc:sldMk cId="1978493101" sldId="2145705472"/>
            <ac:spMk id="6" creationId="{E0BA95CE-C492-A7DB-C1EC-EFA7C7D5ED5D}"/>
          </ac:spMkLst>
        </pc:spChg>
        <pc:spChg chg="mod">
          <ac:chgData name="Gabriéla Versteeg | Effost" userId="9c7b7366-5205-4976-921c-1e635e272452" providerId="ADAL" clId="{3881AFB9-5A48-824F-8CC3-F0E2C4C1DB47}" dt="2024-10-21T19:30:31.494" v="994" actId="1076"/>
          <ac:spMkLst>
            <pc:docMk/>
            <pc:sldMk cId="1978493101" sldId="2145705472"/>
            <ac:spMk id="7" creationId="{7893FBA1-281D-0EF7-D9CE-B7D868BA5F19}"/>
          </ac:spMkLst>
        </pc:spChg>
        <pc:spChg chg="mod">
          <ac:chgData name="Gabriéla Versteeg | Effost" userId="9c7b7366-5205-4976-921c-1e635e272452" providerId="ADAL" clId="{3881AFB9-5A48-824F-8CC3-F0E2C4C1DB47}" dt="2024-10-21T16:32:40.379" v="713" actId="1076"/>
          <ac:spMkLst>
            <pc:docMk/>
            <pc:sldMk cId="1978493101" sldId="2145705472"/>
            <ac:spMk id="8" creationId="{A8FBF51D-F35C-0F90-A760-2109CA71D442}"/>
          </ac:spMkLst>
        </pc:spChg>
        <pc:spChg chg="mod">
          <ac:chgData name="Gabriéla Versteeg | Effost" userId="9c7b7366-5205-4976-921c-1e635e272452" providerId="ADAL" clId="{3881AFB9-5A48-824F-8CC3-F0E2C4C1DB47}" dt="2024-10-21T16:16:52.830" v="436" actId="1035"/>
          <ac:spMkLst>
            <pc:docMk/>
            <pc:sldMk cId="1978493101" sldId="2145705472"/>
            <ac:spMk id="9" creationId="{7D6AFD6E-07FA-40C4-65D3-F91716581114}"/>
          </ac:spMkLst>
        </pc:spChg>
        <pc:spChg chg="mod">
          <ac:chgData name="Gabriéla Versteeg | Effost" userId="9c7b7366-5205-4976-921c-1e635e272452" providerId="ADAL" clId="{3881AFB9-5A48-824F-8CC3-F0E2C4C1DB47}" dt="2024-10-21T16:16:52.830" v="436" actId="1035"/>
          <ac:spMkLst>
            <pc:docMk/>
            <pc:sldMk cId="1978493101" sldId="2145705472"/>
            <ac:spMk id="10" creationId="{DD9F3CB8-E512-AE03-C985-CA1154D825F2}"/>
          </ac:spMkLst>
        </pc:spChg>
        <pc:spChg chg="mod">
          <ac:chgData name="Gabriéla Versteeg | Effost" userId="9c7b7366-5205-4976-921c-1e635e272452" providerId="ADAL" clId="{3881AFB9-5A48-824F-8CC3-F0E2C4C1DB47}" dt="2024-10-21T18:14:44.087" v="903" actId="20577"/>
          <ac:spMkLst>
            <pc:docMk/>
            <pc:sldMk cId="1978493101" sldId="2145705472"/>
            <ac:spMk id="11" creationId="{248AF7C9-8536-319B-4EC5-650A57CE7301}"/>
          </ac:spMkLst>
        </pc:spChg>
        <pc:spChg chg="mod">
          <ac:chgData name="Gabriéla Versteeg | Effost" userId="9c7b7366-5205-4976-921c-1e635e272452" providerId="ADAL" clId="{3881AFB9-5A48-824F-8CC3-F0E2C4C1DB47}" dt="2024-10-21T19:43:43.907" v="1047" actId="1076"/>
          <ac:spMkLst>
            <pc:docMk/>
            <pc:sldMk cId="1978493101" sldId="2145705472"/>
            <ac:spMk id="12" creationId="{293CFCB4-BF29-05D0-E328-A6B45B0328AB}"/>
          </ac:spMkLst>
        </pc:spChg>
        <pc:spChg chg="add del mod">
          <ac:chgData name="Gabriéla Versteeg | Effost" userId="9c7b7366-5205-4976-921c-1e635e272452" providerId="ADAL" clId="{3881AFB9-5A48-824F-8CC3-F0E2C4C1DB47}" dt="2024-10-21T17:53:40.302" v="758"/>
          <ac:spMkLst>
            <pc:docMk/>
            <pc:sldMk cId="1978493101" sldId="2145705472"/>
            <ac:spMk id="13" creationId="{B5A7D722-ACC6-40A9-923E-7D2546BC5AE4}"/>
          </ac:spMkLst>
        </pc:spChg>
        <pc:spChg chg="add mod">
          <ac:chgData name="Gabriéla Versteeg | Effost" userId="9c7b7366-5205-4976-921c-1e635e272452" providerId="ADAL" clId="{3881AFB9-5A48-824F-8CC3-F0E2C4C1DB47}" dt="2024-10-21T19:27:42.847" v="919" actId="1076"/>
          <ac:spMkLst>
            <pc:docMk/>
            <pc:sldMk cId="1978493101" sldId="2145705472"/>
            <ac:spMk id="14" creationId="{AAB1C0C1-23BD-75BB-9CDC-4FF9EE507FAE}"/>
          </ac:spMkLst>
        </pc:spChg>
        <pc:spChg chg="add mod">
          <ac:chgData name="Gabriéla Versteeg | Effost" userId="9c7b7366-5205-4976-921c-1e635e272452" providerId="ADAL" clId="{3881AFB9-5A48-824F-8CC3-F0E2C4C1DB47}" dt="2024-10-21T19:27:50.277" v="921" actId="1076"/>
          <ac:spMkLst>
            <pc:docMk/>
            <pc:sldMk cId="1978493101" sldId="2145705472"/>
            <ac:spMk id="15" creationId="{05C28D79-04E2-01BE-F136-432F8010771D}"/>
          </ac:spMkLst>
        </pc:spChg>
        <pc:spChg chg="add del mod ord">
          <ac:chgData name="Gabriéla Versteeg | Effost" userId="9c7b7366-5205-4976-921c-1e635e272452" providerId="ADAL" clId="{3881AFB9-5A48-824F-8CC3-F0E2C4C1DB47}" dt="2024-10-21T19:27:04.669" v="916" actId="700"/>
          <ac:spMkLst>
            <pc:docMk/>
            <pc:sldMk cId="1978493101" sldId="2145705472"/>
            <ac:spMk id="16" creationId="{B87BA43B-249C-0507-F835-837C5F6E1763}"/>
          </ac:spMkLst>
        </pc:spChg>
        <pc:spChg chg="add del mod">
          <ac:chgData name="Gabriéla Versteeg | Effost" userId="9c7b7366-5205-4976-921c-1e635e272452" providerId="ADAL" clId="{3881AFB9-5A48-824F-8CC3-F0E2C4C1DB47}" dt="2024-10-21T19:28:23.339" v="926"/>
          <ac:spMkLst>
            <pc:docMk/>
            <pc:sldMk cId="1978493101" sldId="2145705472"/>
            <ac:spMk id="17" creationId="{B5C8C92C-F94F-C4F9-6543-4AE0EF01F7E8}"/>
          </ac:spMkLst>
        </pc:spChg>
        <pc:spChg chg="add mod">
          <ac:chgData name="Gabriéla Versteeg | Effost" userId="9c7b7366-5205-4976-921c-1e635e272452" providerId="ADAL" clId="{3881AFB9-5A48-824F-8CC3-F0E2C4C1DB47}" dt="2024-10-21T19:30:35.294" v="995" actId="1076"/>
          <ac:spMkLst>
            <pc:docMk/>
            <pc:sldMk cId="1978493101" sldId="2145705472"/>
            <ac:spMk id="18" creationId="{4D727E5E-4660-2C11-0132-F7D30D31E4CE}"/>
          </ac:spMkLst>
        </pc:spChg>
      </pc:sldChg>
      <pc:sldChg chg="modSp add mod">
        <pc:chgData name="Gabriéla Versteeg | Effost" userId="9c7b7366-5205-4976-921c-1e635e272452" providerId="ADAL" clId="{3881AFB9-5A48-824F-8CC3-F0E2C4C1DB47}" dt="2024-10-21T18:06:59.185" v="848" actId="108"/>
        <pc:sldMkLst>
          <pc:docMk/>
          <pc:sldMk cId="1717462162" sldId="2145705473"/>
        </pc:sldMkLst>
        <pc:spChg chg="mod">
          <ac:chgData name="Gabriéla Versteeg | Effost" userId="9c7b7366-5205-4976-921c-1e635e272452" providerId="ADAL" clId="{3881AFB9-5A48-824F-8CC3-F0E2C4C1DB47}" dt="2024-10-21T18:06:59.185" v="848" actId="108"/>
          <ac:spMkLst>
            <pc:docMk/>
            <pc:sldMk cId="1717462162" sldId="2145705473"/>
            <ac:spMk id="165" creationId="{295836C5-E9D8-E392-E5E8-FEF7743482FE}"/>
          </ac:spMkLst>
        </pc:spChg>
      </pc:sldChg>
      <pc:sldChg chg="modSp new del mod">
        <pc:chgData name="Gabriéla Versteeg | Effost" userId="9c7b7366-5205-4976-921c-1e635e272452" providerId="ADAL" clId="{3881AFB9-5A48-824F-8CC3-F0E2C4C1DB47}" dt="2024-10-21T17:01:11.954" v="734" actId="2696"/>
        <pc:sldMkLst>
          <pc:docMk/>
          <pc:sldMk cId="1079668803" sldId="2145705474"/>
        </pc:sldMkLst>
        <pc:spChg chg="mod">
          <ac:chgData name="Gabriéla Versteeg | Effost" userId="9c7b7366-5205-4976-921c-1e635e272452" providerId="ADAL" clId="{3881AFB9-5A48-824F-8CC3-F0E2C4C1DB47}" dt="2024-10-21T17:01:08.968" v="733"/>
          <ac:spMkLst>
            <pc:docMk/>
            <pc:sldMk cId="1079668803" sldId="2145705474"/>
            <ac:spMk id="3" creationId="{F34C2D8F-A25F-D649-0049-D03B71CF08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25F14-D485-4664-87D1-6BC3ABEFB065}" type="datetimeFigureOut">
              <a:rPr lang="en-GB" smtClean="0"/>
              <a:t>21/10/2024</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317E14-D07A-470E-B4F3-AC163195C581}" type="slidenum">
              <a:rPr lang="en-GB" smtClean="0"/>
              <a:t>‹#›</a:t>
            </a:fld>
            <a:endParaRPr lang="en-GB"/>
          </a:p>
        </p:txBody>
      </p:sp>
    </p:spTree>
    <p:extLst>
      <p:ext uri="{BB962C8B-B14F-4D97-AF65-F5344CB8AC3E}">
        <p14:creationId xmlns:p14="http://schemas.microsoft.com/office/powerpoint/2010/main" val="748190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FF317E14-D07A-470E-B4F3-AC163195C581}" type="slidenum">
              <a:rPr lang="en-GB" smtClean="0"/>
              <a:t>1</a:t>
            </a:fld>
            <a:endParaRPr lang="en-GB"/>
          </a:p>
        </p:txBody>
      </p:sp>
    </p:spTree>
    <p:extLst>
      <p:ext uri="{BB962C8B-B14F-4D97-AF65-F5344CB8AC3E}">
        <p14:creationId xmlns:p14="http://schemas.microsoft.com/office/powerpoint/2010/main" val="129731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L" sz="1200" dirty="0"/>
              <a:t>Is there a common ground, a common factor, which accelerates the sustainable food system transition?</a:t>
            </a:r>
          </a:p>
          <a:p>
            <a:pPr marL="0" indent="0">
              <a:buNone/>
            </a:pPr>
            <a:r>
              <a:rPr lang="en-GB" sz="1200" dirty="0"/>
              <a:t>W</a:t>
            </a:r>
            <a:r>
              <a:rPr lang="en-NL" sz="1200" dirty="0"/>
              <a:t>hat is the role the universities play on this, how do they relate to their ecosystem?</a:t>
            </a:r>
          </a:p>
          <a:p>
            <a:pPr algn="just">
              <a:lnSpc>
                <a:spcPct val="115000"/>
              </a:lnSpc>
              <a:spcBef>
                <a:spcPts val="600"/>
              </a:spcBef>
              <a:spcAft>
                <a:spcPts val="600"/>
              </a:spcAft>
            </a:pPr>
            <a:r>
              <a:rPr lang="en-GB" sz="1800" dirty="0">
                <a:effectLst/>
                <a:latin typeface="Tw Cen MT" panose="020B0602020104020603" pitchFamily="34" charset="77"/>
                <a:ea typeface="Tw Cen MT" panose="020B0602020104020603" pitchFamily="34" charset="77"/>
                <a:cs typeface="Times New Roman" panose="02020603050405020304" pitchFamily="18" charset="0"/>
              </a:rPr>
              <a:t>Research and Innovation (R&amp;I) is a critical resource for the EU in the transformation towards Sustainable Food Systems for People, Planet &amp; Climate. The prime condition for success is that a wide diversity of actors join forces in an EU Partnership – with a mission for change. In order to achieve this, it is important to link the international networks of institutions of higher education and research (HERI) working on food systems (FS) transition to the other stakeholders involved and invest in several types of knowledge transfer and training on food systems awareness, i.e., supporting the education programmes and competence building processes for food system transformation at all educational levels.</a:t>
            </a:r>
            <a:endParaRPr lang="en-NL" sz="1800" dirty="0">
              <a:effectLst/>
              <a:latin typeface="Tw Cen MT" panose="020B0602020104020603" pitchFamily="34" charset="77"/>
              <a:ea typeface="Tw Cen MT" panose="020B0602020104020603" pitchFamily="34" charset="77"/>
              <a:cs typeface="Times New Roman" panose="02020603050405020304" pitchFamily="18" charset="0"/>
            </a:endParaRPr>
          </a:p>
          <a:p>
            <a:pPr algn="just">
              <a:lnSpc>
                <a:spcPct val="115000"/>
              </a:lnSpc>
              <a:spcAft>
                <a:spcPts val="600"/>
              </a:spcAft>
            </a:pPr>
            <a:r>
              <a:rPr lang="en-GB" sz="1800" dirty="0">
                <a:effectLst/>
                <a:latin typeface="Tw Cen MT" panose="020B0602020104020603" pitchFamily="34" charset="77"/>
                <a:ea typeface="Tw Cen MT" panose="020B0602020104020603" pitchFamily="34" charset="77"/>
                <a:cs typeface="Times New Roman" panose="02020603050405020304" pitchFamily="18" charset="0"/>
              </a:rPr>
              <a:t>In WP5 of the </a:t>
            </a:r>
            <a:r>
              <a:rPr lang="en-GB" sz="1800" dirty="0" err="1">
                <a:effectLst/>
                <a:latin typeface="Tw Cen MT" panose="020B0602020104020603" pitchFamily="34" charset="77"/>
                <a:ea typeface="Tw Cen MT" panose="020B0602020104020603" pitchFamily="34" charset="77"/>
                <a:cs typeface="Times New Roman" panose="02020603050405020304" pitchFamily="18" charset="0"/>
              </a:rPr>
              <a:t>FOODPathS</a:t>
            </a:r>
            <a:r>
              <a:rPr lang="en-GB" sz="1800" dirty="0">
                <a:effectLst/>
                <a:latin typeface="Tw Cen MT" panose="020B0602020104020603" pitchFamily="34" charset="77"/>
                <a:ea typeface="Tw Cen MT" panose="020B0602020104020603" pitchFamily="34" charset="77"/>
                <a:cs typeface="Times New Roman" panose="02020603050405020304" pitchFamily="18" charset="0"/>
              </a:rPr>
              <a:t> project, our aim is to develop a sample charter for institutions of higher education and research that exemplify the role such organisations can play in catalysing sustainability in food systems. </a:t>
            </a:r>
            <a:endParaRPr lang="en-NL" sz="1800" dirty="0">
              <a:effectLst/>
              <a:latin typeface="Tw Cen MT" panose="020B0602020104020603" pitchFamily="34" charset="77"/>
              <a:ea typeface="Tw Cen MT" panose="020B0602020104020603" pitchFamily="34" charset="77"/>
              <a:cs typeface="Times New Roman" panose="02020603050405020304" pitchFamily="18" charset="0"/>
            </a:endParaRPr>
          </a:p>
          <a:p>
            <a:pPr algn="just">
              <a:lnSpc>
                <a:spcPct val="115000"/>
              </a:lnSpc>
              <a:spcAft>
                <a:spcPts val="600"/>
              </a:spcAft>
            </a:pPr>
            <a:r>
              <a:rPr lang="en-GB" sz="1800" dirty="0">
                <a:effectLst/>
                <a:latin typeface="Tw Cen MT" panose="020B0602020104020603" pitchFamily="34" charset="77"/>
                <a:ea typeface="Tw Cen MT" panose="020B0602020104020603" pitchFamily="34" charset="77"/>
                <a:cs typeface="Times New Roman" panose="02020603050405020304" pitchFamily="18" charset="0"/>
              </a:rPr>
              <a:t>Therefore, we investigate and learn from existing study programmes (curricula), accreditation systems and the organisation of HERI local ecosystems so that they can motivate staff, students, partners and citizens to foster Food2030 inspired FS transformations. These are relevant for local/regional communities and reveal the diversity of Member States solutions. This is also an imperative for consistency in EU Research, Innovation, Policy Advice and Education programmes. </a:t>
            </a:r>
            <a:endParaRPr lang="en-NL" sz="1800" dirty="0">
              <a:effectLst/>
              <a:latin typeface="Tw Cen MT" panose="020B0602020104020603" pitchFamily="34" charset="77"/>
              <a:ea typeface="Tw Cen MT" panose="020B0602020104020603" pitchFamily="34" charset="77"/>
              <a:cs typeface="Times New Roman" panose="02020603050405020304" pitchFamily="18" charset="0"/>
            </a:endParaRPr>
          </a:p>
          <a:p>
            <a:pPr algn="just">
              <a:lnSpc>
                <a:spcPct val="115000"/>
              </a:lnSpc>
              <a:spcAft>
                <a:spcPts val="600"/>
              </a:spcAft>
            </a:pPr>
            <a:r>
              <a:rPr lang="en-GB" sz="1800" dirty="0">
                <a:effectLst/>
                <a:latin typeface="Tw Cen MT" panose="020B0602020104020603" pitchFamily="34" charset="77"/>
                <a:ea typeface="Tw Cen MT" panose="020B0602020104020603" pitchFamily="34" charset="77"/>
                <a:cs typeface="Times New Roman" panose="02020603050405020304" pitchFamily="18" charset="0"/>
              </a:rPr>
              <a:t>The research of this study will be further used to help us to develop a food systems sustainability charter that focusses on the 4 aspects of what a HERI can do to build an enabling ecosystem for sustainable food systems:</a:t>
            </a:r>
            <a:endParaRPr lang="en-NL" sz="1800" dirty="0">
              <a:effectLst/>
              <a:latin typeface="Tw Cen MT" panose="020B0602020104020603" pitchFamily="34" charset="77"/>
              <a:ea typeface="Tw Cen MT" panose="020B0602020104020603" pitchFamily="34" charset="77"/>
              <a:cs typeface="Times New Roman" panose="02020603050405020304" pitchFamily="18" charset="0"/>
            </a:endParaRPr>
          </a:p>
          <a:p>
            <a:pPr marL="342900" lvl="0" indent="-342900">
              <a:lnSpc>
                <a:spcPct val="115000"/>
              </a:lnSpc>
              <a:buFont typeface="Tw Cen MT" panose="020B0602020104020603" pitchFamily="34" charset="77"/>
              <a:buChar char="-"/>
            </a:pPr>
            <a:r>
              <a:rPr lang="en-GB" sz="1800" dirty="0">
                <a:effectLst/>
                <a:latin typeface="Tw Cen MT" panose="020B0602020104020603" pitchFamily="34" charset="77"/>
                <a:ea typeface="Aptos" panose="020B0004020202020204" pitchFamily="34" charset="0"/>
                <a:cs typeface="Arial" panose="020B0604020202020204" pitchFamily="34" charset="0"/>
              </a:rPr>
              <a:t>Curricula development on sustainable food systems</a:t>
            </a:r>
            <a:endParaRPr lang="en-NL" sz="1800" dirty="0">
              <a:effectLst/>
              <a:latin typeface="Tw Cen MT" panose="020B0602020104020603" pitchFamily="34" charset="77"/>
              <a:ea typeface="Aptos" panose="020B0004020202020204" pitchFamily="34" charset="0"/>
              <a:cs typeface="Arial" panose="020B0604020202020204" pitchFamily="34" charset="0"/>
            </a:endParaRPr>
          </a:p>
          <a:p>
            <a:pPr marL="342900" lvl="0" indent="-342900">
              <a:lnSpc>
                <a:spcPct val="115000"/>
              </a:lnSpc>
              <a:buFont typeface="Tw Cen MT" panose="020B0602020104020603" pitchFamily="34" charset="77"/>
              <a:buChar char="-"/>
            </a:pPr>
            <a:r>
              <a:rPr lang="en-GB" sz="1800" dirty="0">
                <a:effectLst/>
                <a:latin typeface="Tw Cen MT" panose="020B0602020104020603" pitchFamily="34" charset="77"/>
                <a:ea typeface="Aptos" panose="020B0004020202020204" pitchFamily="34" charset="0"/>
                <a:cs typeface="Arial" panose="020B0604020202020204" pitchFamily="34" charset="0"/>
              </a:rPr>
              <a:t>Public procurement of sustainable food in their canteens and waste management</a:t>
            </a:r>
            <a:endParaRPr lang="en-NL" sz="1800" dirty="0">
              <a:effectLst/>
              <a:latin typeface="Tw Cen MT" panose="020B0602020104020603" pitchFamily="34" charset="77"/>
              <a:ea typeface="Aptos" panose="020B0004020202020204" pitchFamily="34" charset="0"/>
              <a:cs typeface="Arial" panose="020B0604020202020204" pitchFamily="34" charset="0"/>
            </a:endParaRPr>
          </a:p>
          <a:p>
            <a:pPr marL="342900" lvl="0" indent="-342900">
              <a:lnSpc>
                <a:spcPct val="115000"/>
              </a:lnSpc>
              <a:buFont typeface="Tw Cen MT" panose="020B0602020104020603" pitchFamily="34" charset="77"/>
              <a:buChar char="-"/>
            </a:pPr>
            <a:r>
              <a:rPr lang="en-GB" sz="1800" dirty="0">
                <a:effectLst/>
                <a:latin typeface="Tw Cen MT" panose="020B0602020104020603" pitchFamily="34" charset="77"/>
                <a:ea typeface="Aptos" panose="020B0004020202020204" pitchFamily="34" charset="0"/>
                <a:cs typeface="Arial" panose="020B0604020202020204" pitchFamily="34" charset="0"/>
              </a:rPr>
              <a:t>Community engagement around sustainable food </a:t>
            </a:r>
            <a:endParaRPr lang="en-NL" sz="1800" dirty="0">
              <a:effectLst/>
              <a:latin typeface="Tw Cen MT" panose="020B0602020104020603" pitchFamily="34" charset="77"/>
              <a:ea typeface="Aptos" panose="020B0004020202020204" pitchFamily="34" charset="0"/>
              <a:cs typeface="Arial" panose="020B0604020202020204" pitchFamily="34" charset="0"/>
            </a:endParaRPr>
          </a:p>
          <a:p>
            <a:pPr marL="342900" lvl="0" indent="-342900">
              <a:lnSpc>
                <a:spcPct val="115000"/>
              </a:lnSpc>
              <a:spcAft>
                <a:spcPts val="600"/>
              </a:spcAft>
              <a:buFont typeface="Tw Cen MT" panose="020B0602020104020603" pitchFamily="34" charset="77"/>
              <a:buChar char="-"/>
            </a:pPr>
            <a:r>
              <a:rPr lang="en-GB" sz="1800" dirty="0">
                <a:effectLst/>
                <a:latin typeface="Tw Cen MT" panose="020B0602020104020603" pitchFamily="34" charset="77"/>
                <a:ea typeface="Aptos" panose="020B0004020202020204" pitchFamily="34" charset="0"/>
                <a:cs typeface="Arial" panose="020B0604020202020204" pitchFamily="34" charset="0"/>
              </a:rPr>
              <a:t>Industry/Research Partnership </a:t>
            </a:r>
            <a:endParaRPr lang="en-NL" sz="1800" dirty="0">
              <a:effectLst/>
              <a:latin typeface="Tw Cen MT" panose="020B0602020104020603" pitchFamily="34" charset="77"/>
              <a:ea typeface="Aptos" panose="020B0004020202020204" pitchFamily="34" charset="0"/>
              <a:cs typeface="Arial" panose="020B0604020202020204" pitchFamily="34" charset="0"/>
            </a:endParaRPr>
          </a:p>
          <a:p>
            <a:pPr algn="just">
              <a:lnSpc>
                <a:spcPct val="115000"/>
              </a:lnSpc>
              <a:spcAft>
                <a:spcPts val="600"/>
              </a:spcAft>
            </a:pPr>
            <a:r>
              <a:rPr lang="en-GB" sz="1800" dirty="0">
                <a:effectLst/>
                <a:latin typeface="Tw Cen MT" panose="020B0602020104020603" pitchFamily="34" charset="77"/>
                <a:ea typeface="Tw Cen MT" panose="020B0602020104020603" pitchFamily="34" charset="77"/>
                <a:cs typeface="Times New Roman" panose="02020603050405020304" pitchFamily="18" charset="0"/>
              </a:rPr>
              <a:t>This would conceptualise a branded network of EU HERI -driven local ecosystems that can foster improved FS education and training programmes, as well as public procurement and citizen engagement, across Member States. </a:t>
            </a:r>
            <a:endParaRPr lang="en-NL" sz="1800" dirty="0">
              <a:effectLst/>
              <a:latin typeface="Tw Cen MT" panose="020B0602020104020603" pitchFamily="34" charset="77"/>
              <a:ea typeface="Tw Cen MT" panose="020B0602020104020603" pitchFamily="34" charset="77"/>
              <a:cs typeface="Times New Roman" panose="02020603050405020304" pitchFamily="18" charset="0"/>
            </a:endParaRPr>
          </a:p>
          <a:p>
            <a:pPr algn="just">
              <a:lnSpc>
                <a:spcPct val="115000"/>
              </a:lnSpc>
              <a:spcAft>
                <a:spcPts val="600"/>
              </a:spcAft>
            </a:pPr>
            <a:r>
              <a:rPr lang="en-GB" sz="1800" dirty="0">
                <a:effectLst/>
                <a:latin typeface="Tw Cen MT" panose="020B0602020104020603" pitchFamily="34" charset="77"/>
                <a:ea typeface="Tw Cen MT" panose="020B0602020104020603" pitchFamily="34" charset="77"/>
                <a:cs typeface="Times New Roman" panose="02020603050405020304" pitchFamily="18" charset="0"/>
              </a:rPr>
              <a:t>The developed core principles, criteria and good practices for the accreditation of FS curricula will be combined into a branded network of exemplary universities, and as such forwarded to support better functioning of the European research and education invested by the </a:t>
            </a:r>
            <a:r>
              <a:rPr lang="en-GB" sz="1800" b="1" dirty="0" err="1">
                <a:effectLst/>
                <a:latin typeface="Tw Cen MT" panose="020B0602020104020603" pitchFamily="34" charset="77"/>
                <a:ea typeface="Tw Cen MT" panose="020B0602020104020603" pitchFamily="34" charset="77"/>
                <a:cs typeface="Times New Roman" panose="02020603050405020304" pitchFamily="18" charset="0"/>
              </a:rPr>
              <a:t>FutureFoods</a:t>
            </a:r>
            <a:r>
              <a:rPr lang="en-GB" sz="1800" b="1" dirty="0">
                <a:effectLst/>
                <a:latin typeface="Tw Cen MT" panose="020B0602020104020603" pitchFamily="34" charset="77"/>
                <a:ea typeface="Tw Cen MT" panose="020B0602020104020603" pitchFamily="34" charset="77"/>
                <a:cs typeface="Times New Roman" panose="02020603050405020304" pitchFamily="18" charset="0"/>
              </a:rPr>
              <a:t> Partnership</a:t>
            </a:r>
            <a:r>
              <a:rPr lang="en-GB" sz="1800" dirty="0">
                <a:effectLst/>
                <a:latin typeface="Tw Cen MT" panose="020B0602020104020603" pitchFamily="34" charset="77"/>
                <a:ea typeface="Tw Cen MT" panose="020B0602020104020603" pitchFamily="34" charset="77"/>
                <a:cs typeface="Times New Roman" panose="02020603050405020304" pitchFamily="18" charset="0"/>
              </a:rPr>
              <a:t>.</a:t>
            </a:r>
            <a:endParaRPr lang="en-NL" sz="1800" dirty="0">
              <a:effectLst/>
              <a:latin typeface="Tw Cen MT" panose="020B0602020104020603" pitchFamily="34" charset="77"/>
              <a:ea typeface="Tw Cen MT" panose="020B0602020104020603" pitchFamily="34" charset="77"/>
              <a:cs typeface="Times New Roman" panose="02020603050405020304" pitchFamily="18" charset="0"/>
            </a:endParaRPr>
          </a:p>
          <a:p>
            <a:br>
              <a:rPr lang="en-GB" sz="1800" dirty="0">
                <a:effectLst/>
                <a:latin typeface="Tw Cen MT" panose="020B0602020104020603" pitchFamily="34" charset="77"/>
                <a:ea typeface="Tw Cen MT" panose="020B0602020104020603" pitchFamily="34" charset="77"/>
                <a:cs typeface="Times New Roman" panose="02020603050405020304" pitchFamily="18" charset="0"/>
              </a:rPr>
            </a:br>
            <a:endParaRPr lang="en-NL" sz="1200" dirty="0"/>
          </a:p>
          <a:p>
            <a:endParaRPr lang="en-GB" dirty="0"/>
          </a:p>
        </p:txBody>
      </p:sp>
      <p:sp>
        <p:nvSpPr>
          <p:cNvPr id="4" name="Slide Number Placeholder 3"/>
          <p:cNvSpPr>
            <a:spLocks noGrp="1"/>
          </p:cNvSpPr>
          <p:nvPr>
            <p:ph type="sldNum" sz="quarter" idx="5"/>
          </p:nvPr>
        </p:nvSpPr>
        <p:spPr/>
        <p:txBody>
          <a:bodyPr/>
          <a:lstStyle/>
          <a:p>
            <a:fld id="{FF317E14-D07A-470E-B4F3-AC163195C581}" type="slidenum">
              <a:rPr lang="en-GB" smtClean="0"/>
              <a:t>2</a:t>
            </a:fld>
            <a:endParaRPr lang="en-GB"/>
          </a:p>
        </p:txBody>
      </p:sp>
    </p:spTree>
    <p:extLst>
      <p:ext uri="{BB962C8B-B14F-4D97-AF65-F5344CB8AC3E}">
        <p14:creationId xmlns:p14="http://schemas.microsoft.com/office/powerpoint/2010/main" val="327668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56e29c07b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err="1"/>
              <a:t>Note</a:t>
            </a:r>
            <a:r>
              <a:rPr lang="nl-NL" dirty="0"/>
              <a:t>, </a:t>
            </a:r>
            <a:r>
              <a:rPr lang="nl-NL" dirty="0" err="1"/>
              <a:t>the</a:t>
            </a:r>
            <a:r>
              <a:rPr lang="nl-NL" dirty="0"/>
              <a:t> top 15 is </a:t>
            </a:r>
            <a:r>
              <a:rPr lang="nl-NL" dirty="0" err="1"/>
              <a:t>not</a:t>
            </a:r>
            <a:r>
              <a:rPr lang="nl-NL" dirty="0"/>
              <a:t> </a:t>
            </a:r>
            <a:r>
              <a:rPr lang="nl-NL" dirty="0" err="1"/>
              <a:t>shown</a:t>
            </a:r>
            <a:r>
              <a:rPr lang="nl-NL" dirty="0"/>
              <a:t> </a:t>
            </a:r>
            <a:r>
              <a:rPr lang="nl-NL" dirty="0" err="1"/>
              <a:t>yet</a:t>
            </a:r>
            <a:r>
              <a:rPr lang="nl-NL" dirty="0"/>
              <a:t> in </a:t>
            </a:r>
            <a:r>
              <a:rPr lang="nl-NL" dirty="0" err="1"/>
              <a:t>the</a:t>
            </a:r>
            <a:r>
              <a:rPr lang="nl-NL" dirty="0"/>
              <a:t> </a:t>
            </a:r>
            <a:r>
              <a:rPr lang="nl-NL" dirty="0" err="1"/>
              <a:t>maps</a:t>
            </a:r>
            <a:r>
              <a:rPr lang="nl-NL" dirty="0"/>
              <a:t>, as we are </a:t>
            </a:r>
            <a:r>
              <a:rPr lang="nl-NL" dirty="0" err="1"/>
              <a:t>still</a:t>
            </a:r>
            <a:r>
              <a:rPr lang="nl-NL" dirty="0"/>
              <a:t> </a:t>
            </a:r>
            <a:r>
              <a:rPr lang="nl-NL" dirty="0" err="1"/>
              <a:t>finalizing</a:t>
            </a:r>
            <a:r>
              <a:rPr lang="nl-NL" dirty="0"/>
              <a:t> </a:t>
            </a:r>
            <a:r>
              <a:rPr lang="nl-NL" dirty="0" err="1"/>
              <a:t>the</a:t>
            </a:r>
            <a:r>
              <a:rPr lang="nl-NL" dirty="0"/>
              <a:t> survey </a:t>
            </a:r>
            <a:r>
              <a:rPr lang="nl-NL" dirty="0" err="1"/>
              <a:t>answers</a:t>
            </a:r>
            <a:r>
              <a:rPr lang="nl-NL" dirty="0"/>
              <a:t> </a:t>
            </a:r>
            <a:r>
              <a:rPr lang="nl-NL" dirty="0" err="1"/>
              <a:t>and</a:t>
            </a:r>
            <a:r>
              <a:rPr lang="nl-NL" dirty="0"/>
              <a:t> curricula research</a:t>
            </a:r>
          </a:p>
          <a:p>
            <a:pPr marL="0" lvl="0" indent="0" algn="l" rtl="0">
              <a:spcBef>
                <a:spcPts val="0"/>
              </a:spcBef>
              <a:spcAft>
                <a:spcPts val="0"/>
              </a:spcAft>
              <a:buNone/>
            </a:pPr>
            <a:r>
              <a:rPr lang="en-GB" dirty="0"/>
              <a:t>Currently, food education at the university level is often narrowly defined with courses and specialties limited by a specific topic e.g., Nutrition or </a:t>
            </a:r>
            <a:r>
              <a:rPr lang="en-GB" dirty="0" err="1"/>
              <a:t>Agro</a:t>
            </a:r>
            <a:r>
              <a:rPr lang="en-GB" dirty="0"/>
              <a:t>-economy. At lower educational levels, lessons on food and sustainability are likely not part of national curricula but may be implemented by individual schools or instructors. This deliverable has the goal of contributing to the creation of a branded network of EU university-driven local ecosystems by reviewing best practices and barriers in sustainable food systems (SFS) education at all levels. Three steps were followed here: </a:t>
            </a:r>
            <a:r>
              <a:rPr lang="en-GB" dirty="0" err="1"/>
              <a:t>i</a:t>
            </a:r>
            <a:r>
              <a:rPr lang="en-GB" dirty="0"/>
              <a:t>) a desk study identified educational programs in SFS and personnel involved in them, ii) a series of workshops gathered best practices and barriers to SFS education and included ideas for research and innovation solutions, and iii) an analysis of independent rankings of university programs and practices. Researching European school programs in SFS from 2018 through present and at all educational levels – Elementary, Secondary, Bachelor, Master, Postgraduate (</a:t>
            </a:r>
            <a:r>
              <a:rPr lang="en-GB" dirty="0" err="1"/>
              <a:t>PostGrad</a:t>
            </a:r>
            <a:r>
              <a:rPr lang="en-GB" dirty="0"/>
              <a:t>) and Lifelong Learning (LLL) - showed that most SFS programs at the Bachelor/Master/</a:t>
            </a:r>
            <a:r>
              <a:rPr lang="en-GB" dirty="0" err="1"/>
              <a:t>PostGrad</a:t>
            </a:r>
            <a:r>
              <a:rPr lang="en-GB" dirty="0"/>
              <a:t> level were in Spain, Italy and UK. Face-to-face and online workshops with educational personnel identified most university level best practices in the Teacher Skills and Capacity (18) and most barriers were related to Students, primarily student motivation (11). Research and innovation solutions included 65 ideas and two particular programs currently in progress (</a:t>
            </a:r>
            <a:r>
              <a:rPr lang="en-GB" dirty="0" err="1"/>
              <a:t>Ecotrophelia</a:t>
            </a:r>
            <a:r>
              <a:rPr lang="en-GB" dirty="0"/>
              <a:t> and </a:t>
            </a:r>
            <a:r>
              <a:rPr lang="en-GB" dirty="0" err="1"/>
              <a:t>Uniworld</a:t>
            </a:r>
            <a:r>
              <a:rPr lang="en-GB" dirty="0"/>
              <a:t>) were identified as favourite examples of SFS education by the workshop participants. Results of this three-part study suggest that most education about SFS is taking place at the University level in Europe but there may, however, be a lack of specialization possibilities as few </a:t>
            </a:r>
            <a:r>
              <a:rPr lang="en-GB" dirty="0" err="1"/>
              <a:t>PostGrad</a:t>
            </a:r>
            <a:r>
              <a:rPr lang="en-GB" dirty="0"/>
              <a:t> programs exist. Both the desk analysis of current SFS programs and the ranking analysis of universities showed three European countries which appear to stand out in SFS education, Spain, Italy, and the UK. Here, a closer look at best practices, particularly relating to student motivation, which was identified as a leading barrier, could be useful. Additionally, the role of these universities in driving sustainability practices in their ecosystems may be applicable throughout Europe. Finally, current LLL practices of unified online offerings may be applicable to developing a branded European network of universities.</a:t>
            </a:r>
            <a:endParaRPr lang="en-IT" dirty="0"/>
          </a:p>
        </p:txBody>
      </p:sp>
      <p:sp>
        <p:nvSpPr>
          <p:cNvPr id="163" name="Google Shape;163;g256e29c07b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936F3859-DD29-0818-AC06-335F4AA2C71C}"/>
            </a:ext>
          </a:extLst>
        </p:cNvPr>
        <p:cNvGrpSpPr/>
        <p:nvPr/>
      </p:nvGrpSpPr>
      <p:grpSpPr>
        <a:xfrm>
          <a:off x="0" y="0"/>
          <a:ext cx="0" cy="0"/>
          <a:chOff x="0" y="0"/>
          <a:chExt cx="0" cy="0"/>
        </a:xfrm>
      </p:grpSpPr>
      <p:sp>
        <p:nvSpPr>
          <p:cNvPr id="162" name="Google Shape;162;g256e29c07b7_0_13:notes">
            <a:extLst>
              <a:ext uri="{FF2B5EF4-FFF2-40B4-BE49-F238E27FC236}">
                <a16:creationId xmlns:a16="http://schemas.microsoft.com/office/drawing/2014/main" id="{1D518605-5F5A-EB85-D95B-F3F91D8CC5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IT" dirty="0"/>
          </a:p>
        </p:txBody>
      </p:sp>
      <p:sp>
        <p:nvSpPr>
          <p:cNvPr id="163" name="Google Shape;163;g256e29c07b7_0_13:notes">
            <a:extLst>
              <a:ext uri="{FF2B5EF4-FFF2-40B4-BE49-F238E27FC236}">
                <a16:creationId xmlns:a16="http://schemas.microsoft.com/office/drawing/2014/main" id="{3AE3FD17-5A07-817A-5D26-74DA06E961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135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we mean with branded</a:t>
            </a:r>
          </a:p>
        </p:txBody>
      </p:sp>
      <p:sp>
        <p:nvSpPr>
          <p:cNvPr id="4" name="Slide Number Placeholder 3"/>
          <p:cNvSpPr>
            <a:spLocks noGrp="1"/>
          </p:cNvSpPr>
          <p:nvPr>
            <p:ph type="sldNum" sz="quarter" idx="5"/>
          </p:nvPr>
        </p:nvSpPr>
        <p:spPr/>
        <p:txBody>
          <a:bodyPr/>
          <a:lstStyle/>
          <a:p>
            <a:fld id="{FF317E14-D07A-470E-B4F3-AC163195C581}" type="slidenum">
              <a:rPr lang="en-GB" smtClean="0"/>
              <a:t>6</a:t>
            </a:fld>
            <a:endParaRPr lang="en-GB"/>
          </a:p>
        </p:txBody>
      </p:sp>
    </p:spTree>
    <p:extLst>
      <p:ext uri="{BB962C8B-B14F-4D97-AF65-F5344CB8AC3E}">
        <p14:creationId xmlns:p14="http://schemas.microsoft.com/office/powerpoint/2010/main" val="215197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solidFill>
                  <a:srgbClr val="002060"/>
                </a:solidFill>
                <a:effectLst/>
                <a:latin typeface="Tw Cen MT (Tekst podstawowy)"/>
                <a:ea typeface="Aptos" panose="020B0004020202020204" pitchFamily="34" charset="0"/>
                <a:cs typeface="Times New Roman" panose="02020603050405020304" pitchFamily="18" charset="0"/>
              </a:rPr>
              <a:t>Findings following the survey, desk research and interviews regarding Corporate practises and organisation and Curricula</a:t>
            </a:r>
            <a:endParaRPr lang="en-NL" dirty="0"/>
          </a:p>
        </p:txBody>
      </p:sp>
      <p:sp>
        <p:nvSpPr>
          <p:cNvPr id="4" name="Slide Number Placeholder 3"/>
          <p:cNvSpPr>
            <a:spLocks noGrp="1"/>
          </p:cNvSpPr>
          <p:nvPr>
            <p:ph type="sldNum" sz="quarter" idx="5"/>
          </p:nvPr>
        </p:nvSpPr>
        <p:spPr/>
        <p:txBody>
          <a:bodyPr/>
          <a:lstStyle/>
          <a:p>
            <a:fld id="{FF317E14-D07A-470E-B4F3-AC163195C581}" type="slidenum">
              <a:rPr lang="en-GB" smtClean="0"/>
              <a:t>7</a:t>
            </a:fld>
            <a:endParaRPr lang="en-GB"/>
          </a:p>
        </p:txBody>
      </p:sp>
    </p:spTree>
    <p:extLst>
      <p:ext uri="{BB962C8B-B14F-4D97-AF65-F5344CB8AC3E}">
        <p14:creationId xmlns:p14="http://schemas.microsoft.com/office/powerpoint/2010/main" val="424074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86DC8-C84C-8054-2520-6F5E4046F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05CC87-FAD8-CC33-56AC-432A660CE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44664-3CED-AFD2-857C-8F5958104E39}"/>
              </a:ext>
            </a:extLst>
          </p:cNvPr>
          <p:cNvSpPr>
            <a:spLocks noGrp="1"/>
          </p:cNvSpPr>
          <p:nvPr>
            <p:ph type="body" idx="1"/>
          </p:nvPr>
        </p:nvSpPr>
        <p:spPr/>
        <p:txBody>
          <a:bodyPr/>
          <a:lstStyle/>
          <a:p>
            <a:r>
              <a:rPr lang="pl-PL" dirty="0" err="1"/>
              <a:t>Systemic</a:t>
            </a:r>
            <a:r>
              <a:rPr lang="pl-PL" dirty="0"/>
              <a:t> </a:t>
            </a:r>
            <a:r>
              <a:rPr lang="pl-PL" dirty="0" err="1"/>
              <a:t>approach</a:t>
            </a:r>
            <a:r>
              <a:rPr lang="pl-PL" dirty="0"/>
              <a:t> </a:t>
            </a:r>
            <a:r>
              <a:rPr lang="pl-PL" dirty="0" err="1"/>
              <a:t>related</a:t>
            </a:r>
            <a:r>
              <a:rPr lang="pl-PL" dirty="0"/>
              <a:t> to food </a:t>
            </a:r>
            <a:r>
              <a:rPr lang="pl-PL" dirty="0" err="1"/>
              <a:t>systems</a:t>
            </a:r>
            <a:r>
              <a:rPr lang="pl-PL" dirty="0"/>
              <a:t> </a:t>
            </a:r>
            <a:r>
              <a:rPr lang="pl-PL" dirty="0" err="1"/>
              <a:t>transformation</a:t>
            </a:r>
            <a:r>
              <a:rPr lang="pl-PL" dirty="0"/>
              <a:t> </a:t>
            </a:r>
            <a:r>
              <a:rPr lang="pl-PL" dirty="0" err="1"/>
              <a:t>represented</a:t>
            </a:r>
            <a:r>
              <a:rPr lang="pl-PL" dirty="0"/>
              <a:t> </a:t>
            </a:r>
            <a:r>
              <a:rPr lang="pl-PL" dirty="0" err="1"/>
              <a:t>at</a:t>
            </a:r>
            <a:r>
              <a:rPr lang="pl-PL" dirty="0"/>
              <a:t> the University </a:t>
            </a:r>
            <a:r>
              <a:rPr lang="pl-PL" dirty="0" err="1"/>
              <a:t>level</a:t>
            </a:r>
            <a:r>
              <a:rPr lang="pl-PL" dirty="0"/>
              <a:t>: </a:t>
            </a:r>
          </a:p>
          <a:p>
            <a:pPr lvl="1"/>
            <a:r>
              <a:rPr lang="pl-PL" dirty="0" err="1"/>
              <a:t>Principles</a:t>
            </a:r>
            <a:r>
              <a:rPr lang="pl-PL" dirty="0"/>
              <a:t>, </a:t>
            </a:r>
            <a:r>
              <a:rPr lang="pl-PL" dirty="0" err="1"/>
              <a:t>rules</a:t>
            </a:r>
            <a:r>
              <a:rPr lang="pl-PL" dirty="0"/>
              <a:t>, law to </a:t>
            </a:r>
            <a:r>
              <a:rPr lang="pl-PL" dirty="0" err="1"/>
              <a:t>support</a:t>
            </a:r>
            <a:r>
              <a:rPr lang="pl-PL" dirty="0"/>
              <a:t> </a:t>
            </a:r>
            <a:r>
              <a:rPr lang="pl-PL" dirty="0" err="1"/>
              <a:t>internal</a:t>
            </a:r>
            <a:r>
              <a:rPr lang="pl-PL" dirty="0"/>
              <a:t> </a:t>
            </a:r>
            <a:r>
              <a:rPr lang="pl-PL" dirty="0" err="1"/>
              <a:t>organisation</a:t>
            </a:r>
            <a:r>
              <a:rPr lang="pl-PL" dirty="0"/>
              <a:t> and </a:t>
            </a:r>
            <a:r>
              <a:rPr lang="pl-PL" dirty="0" err="1"/>
              <a:t>corporate</a:t>
            </a:r>
            <a:r>
              <a:rPr lang="pl-PL" dirty="0"/>
              <a:t> </a:t>
            </a:r>
            <a:r>
              <a:rPr lang="pl-PL" dirty="0" err="1"/>
              <a:t>practises</a:t>
            </a:r>
            <a:endParaRPr lang="pl-PL" dirty="0"/>
          </a:p>
          <a:p>
            <a:pPr lvl="1"/>
            <a:r>
              <a:rPr lang="pl-PL" dirty="0" err="1"/>
              <a:t>fostering</a:t>
            </a:r>
            <a:r>
              <a:rPr lang="pl-PL" dirty="0"/>
              <a:t> </a:t>
            </a:r>
            <a:r>
              <a:rPr lang="pl-PL" dirty="0" err="1"/>
              <a:t>multicator</a:t>
            </a:r>
            <a:r>
              <a:rPr lang="pl-PL" dirty="0"/>
              <a:t> </a:t>
            </a:r>
            <a:r>
              <a:rPr lang="pl-PL" dirty="0" err="1"/>
              <a:t>cooperation</a:t>
            </a:r>
            <a:r>
              <a:rPr lang="pl-PL" dirty="0"/>
              <a:t> on curricula and </a:t>
            </a:r>
            <a:r>
              <a:rPr lang="pl-PL" dirty="0" err="1"/>
              <a:t>accreditation</a:t>
            </a:r>
            <a:r>
              <a:rPr lang="pl-PL" dirty="0"/>
              <a:t> (business-science-policy)</a:t>
            </a:r>
          </a:p>
          <a:p>
            <a:pPr lvl="1"/>
            <a:r>
              <a:rPr lang="pl-PL" dirty="0" err="1"/>
              <a:t>Ensure</a:t>
            </a:r>
            <a:r>
              <a:rPr lang="pl-PL" dirty="0"/>
              <a:t> and </a:t>
            </a:r>
            <a:r>
              <a:rPr lang="pl-PL" dirty="0" err="1"/>
              <a:t>operationalize</a:t>
            </a:r>
            <a:r>
              <a:rPr lang="pl-PL" dirty="0"/>
              <a:t> </a:t>
            </a:r>
            <a:r>
              <a:rPr lang="pl-PL" dirty="0" err="1"/>
              <a:t>communication</a:t>
            </a:r>
            <a:r>
              <a:rPr lang="pl-PL" dirty="0"/>
              <a:t> </a:t>
            </a:r>
            <a:r>
              <a:rPr lang="pl-PL" dirty="0" err="1"/>
              <a:t>channels</a:t>
            </a:r>
            <a:r>
              <a:rPr lang="pl-PL" dirty="0"/>
              <a:t> to </a:t>
            </a:r>
            <a:r>
              <a:rPr lang="pl-PL" dirty="0" err="1"/>
              <a:t>ensure</a:t>
            </a:r>
            <a:r>
              <a:rPr lang="pl-PL" dirty="0"/>
              <a:t> </a:t>
            </a:r>
            <a:r>
              <a:rPr lang="pl-PL" dirty="0" err="1"/>
              <a:t>proper</a:t>
            </a:r>
            <a:r>
              <a:rPr lang="pl-PL" dirty="0"/>
              <a:t> </a:t>
            </a:r>
            <a:r>
              <a:rPr lang="pl-PL" dirty="0" err="1"/>
              <a:t>identification</a:t>
            </a:r>
            <a:r>
              <a:rPr lang="pl-PL" dirty="0"/>
              <a:t> of </a:t>
            </a:r>
            <a:r>
              <a:rPr lang="pl-PL" dirty="0" err="1"/>
              <a:t>needs</a:t>
            </a:r>
            <a:r>
              <a:rPr lang="pl-PL" dirty="0"/>
              <a:t> from business and </a:t>
            </a:r>
            <a:r>
              <a:rPr lang="pl-PL" dirty="0" err="1"/>
              <a:t>their</a:t>
            </a:r>
            <a:r>
              <a:rPr lang="pl-PL" dirty="0"/>
              <a:t> </a:t>
            </a:r>
            <a:r>
              <a:rPr lang="pl-PL" dirty="0" err="1"/>
              <a:t>proper</a:t>
            </a:r>
            <a:r>
              <a:rPr lang="pl-PL" dirty="0"/>
              <a:t> </a:t>
            </a:r>
            <a:r>
              <a:rPr lang="pl-PL" dirty="0" err="1"/>
              <a:t>understanding</a:t>
            </a:r>
            <a:r>
              <a:rPr lang="pl-PL" dirty="0"/>
              <a:t> of SFS </a:t>
            </a:r>
            <a:r>
              <a:rPr lang="pl-PL" dirty="0" err="1"/>
              <a:t>transformation</a:t>
            </a:r>
            <a:r>
              <a:rPr lang="pl-PL" dirty="0"/>
              <a:t>: </a:t>
            </a:r>
            <a:r>
              <a:rPr lang="pl-PL" dirty="0" err="1"/>
              <a:t>innvations</a:t>
            </a:r>
            <a:r>
              <a:rPr lang="pl-PL" dirty="0"/>
              <a:t>, </a:t>
            </a:r>
            <a:r>
              <a:rPr lang="pl-PL" dirty="0" err="1"/>
              <a:t>trends</a:t>
            </a:r>
            <a:r>
              <a:rPr lang="pl-PL" dirty="0"/>
              <a:t>, EU/</a:t>
            </a:r>
            <a:r>
              <a:rPr lang="pl-PL" dirty="0" err="1"/>
              <a:t>national</a:t>
            </a:r>
            <a:r>
              <a:rPr lang="pl-PL" dirty="0"/>
              <a:t> policy </a:t>
            </a:r>
            <a:r>
              <a:rPr lang="pl-PL" dirty="0" err="1"/>
              <a:t>that</a:t>
            </a:r>
            <a:r>
              <a:rPr lang="pl-PL" dirty="0"/>
              <a:t> </a:t>
            </a:r>
            <a:r>
              <a:rPr lang="pl-PL" dirty="0" err="1"/>
              <a:t>influences</a:t>
            </a:r>
            <a:r>
              <a:rPr lang="pl-PL" dirty="0"/>
              <a:t> </a:t>
            </a:r>
            <a:r>
              <a:rPr lang="pl-PL" dirty="0" err="1"/>
              <a:t>economy</a:t>
            </a:r>
            <a:r>
              <a:rPr lang="pl-PL" dirty="0"/>
              <a:t> </a:t>
            </a:r>
            <a:r>
              <a:rPr lang="pl-PL" dirty="0" err="1"/>
              <a:t>transformaton</a:t>
            </a:r>
            <a:r>
              <a:rPr lang="pl-PL" dirty="0"/>
              <a:t>. </a:t>
            </a:r>
            <a:endParaRPr lang="en-GB" dirty="0"/>
          </a:p>
          <a:p>
            <a:pPr lvl="1"/>
            <a:endParaRPr lang="pl-PL" dirty="0"/>
          </a:p>
          <a:p>
            <a:pPr lvl="1"/>
            <a:r>
              <a:rPr lang="pl-PL" dirty="0" err="1"/>
              <a:t>research</a:t>
            </a:r>
            <a:r>
              <a:rPr lang="pl-PL" dirty="0"/>
              <a:t>, </a:t>
            </a:r>
            <a:r>
              <a:rPr lang="pl-PL" dirty="0" err="1"/>
              <a:t>cooperation</a:t>
            </a:r>
            <a:r>
              <a:rPr lang="pl-PL" dirty="0"/>
              <a:t> </a:t>
            </a:r>
            <a:r>
              <a:rPr lang="pl-PL" dirty="0" err="1"/>
              <a:t>best</a:t>
            </a:r>
            <a:r>
              <a:rPr lang="pl-PL" dirty="0"/>
              <a:t> </a:t>
            </a:r>
            <a:r>
              <a:rPr lang="pl-PL" dirty="0" err="1"/>
              <a:t>practises</a:t>
            </a:r>
            <a:r>
              <a:rPr lang="pl-PL" dirty="0"/>
              <a:t> </a:t>
            </a:r>
            <a:r>
              <a:rPr lang="pl-PL" dirty="0" err="1"/>
              <a:t>helping</a:t>
            </a:r>
            <a:r>
              <a:rPr lang="pl-PL" dirty="0"/>
              <a:t> to </a:t>
            </a:r>
            <a:r>
              <a:rPr lang="pl-PL" dirty="0" err="1"/>
              <a:t>understand</a:t>
            </a:r>
            <a:r>
              <a:rPr lang="pl-PL" dirty="0"/>
              <a:t> SFS </a:t>
            </a:r>
            <a:r>
              <a:rPr lang="pl-PL" dirty="0" err="1"/>
              <a:t>approach</a:t>
            </a:r>
            <a:r>
              <a:rPr lang="pl-PL" dirty="0"/>
              <a:t> to </a:t>
            </a:r>
            <a:r>
              <a:rPr lang="pl-PL" dirty="0" err="1"/>
              <a:t>stimulate</a:t>
            </a:r>
            <a:r>
              <a:rPr lang="pl-PL" dirty="0"/>
              <a:t> the University-</a:t>
            </a:r>
            <a:r>
              <a:rPr lang="pl-PL" dirty="0" err="1"/>
              <a:t>driven</a:t>
            </a:r>
            <a:r>
              <a:rPr lang="pl-PL" dirty="0"/>
              <a:t> </a:t>
            </a:r>
            <a:r>
              <a:rPr lang="pl-PL" dirty="0" err="1"/>
              <a:t>local</a:t>
            </a:r>
            <a:r>
              <a:rPr lang="pl-PL" dirty="0"/>
              <a:t> </a:t>
            </a:r>
            <a:r>
              <a:rPr lang="pl-PL" dirty="0" err="1"/>
              <a:t>ecosystems</a:t>
            </a:r>
            <a:r>
              <a:rPr lang="pl-PL" dirty="0"/>
              <a:t>,</a:t>
            </a:r>
          </a:p>
          <a:p>
            <a:pPr>
              <a:lnSpc>
                <a:spcPct val="115000"/>
              </a:lnSpc>
              <a:spcAft>
                <a:spcPts val="800"/>
              </a:spcAft>
            </a:pPr>
            <a:endParaRPr lang="pl-PL" sz="1200" kern="100" dirty="0">
              <a:effectLst/>
              <a:latin typeface="Tw Cen MT (Tekst podstawowy)"/>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40D1B1-247A-D962-6E0C-21DCEFF97EF9}"/>
              </a:ext>
            </a:extLst>
          </p:cNvPr>
          <p:cNvSpPr>
            <a:spLocks noGrp="1"/>
          </p:cNvSpPr>
          <p:nvPr>
            <p:ph type="sldNum" sz="quarter" idx="5"/>
          </p:nvPr>
        </p:nvSpPr>
        <p:spPr/>
        <p:txBody>
          <a:bodyPr/>
          <a:lstStyle/>
          <a:p>
            <a:fld id="{FF317E14-D07A-470E-B4F3-AC163195C581}" type="slidenum">
              <a:rPr lang="en-GB" smtClean="0"/>
              <a:t>8</a:t>
            </a:fld>
            <a:endParaRPr lang="en-GB"/>
          </a:p>
        </p:txBody>
      </p:sp>
    </p:spTree>
    <p:extLst>
      <p:ext uri="{BB962C8B-B14F-4D97-AF65-F5344CB8AC3E}">
        <p14:creationId xmlns:p14="http://schemas.microsoft.com/office/powerpoint/2010/main" val="1462102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FEBD-EF80-9534-36AA-32F1B593BDD0}"/>
              </a:ext>
            </a:extLst>
          </p:cNvPr>
          <p:cNvSpPr>
            <a:spLocks noGrp="1"/>
          </p:cNvSpPr>
          <p:nvPr>
            <p:ph type="ctrTitle" hasCustomPrompt="1"/>
          </p:nvPr>
        </p:nvSpPr>
        <p:spPr>
          <a:xfrm>
            <a:off x="501569" y="1122363"/>
            <a:ext cx="10166431" cy="2387600"/>
          </a:xfrm>
        </p:spPr>
        <p:txBody>
          <a:bodyPr anchor="b"/>
          <a:lstStyle>
            <a:lvl1pPr algn="l">
              <a:defRPr sz="6000" b="1"/>
            </a:lvl1pPr>
          </a:lstStyle>
          <a:p>
            <a:r>
              <a:rPr lang="en-GB" dirty="0"/>
              <a:t>Document title</a:t>
            </a:r>
          </a:p>
        </p:txBody>
      </p:sp>
      <p:sp>
        <p:nvSpPr>
          <p:cNvPr id="3" name="Subtitle 2">
            <a:extLst>
              <a:ext uri="{FF2B5EF4-FFF2-40B4-BE49-F238E27FC236}">
                <a16:creationId xmlns:a16="http://schemas.microsoft.com/office/drawing/2014/main" id="{24EDA9D8-F110-13C8-4C0C-56B456A0EA3F}"/>
              </a:ext>
            </a:extLst>
          </p:cNvPr>
          <p:cNvSpPr>
            <a:spLocks noGrp="1"/>
          </p:cNvSpPr>
          <p:nvPr>
            <p:ph type="subTitle" idx="1" hasCustomPrompt="1"/>
          </p:nvPr>
        </p:nvSpPr>
        <p:spPr>
          <a:xfrm>
            <a:off x="501569" y="3602038"/>
            <a:ext cx="10166431" cy="6227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Author name &amp; surname</a:t>
            </a:r>
          </a:p>
        </p:txBody>
      </p:sp>
      <p:pic>
        <p:nvPicPr>
          <p:cNvPr id="8" name="Picture 7">
            <a:extLst>
              <a:ext uri="{FF2B5EF4-FFF2-40B4-BE49-F238E27FC236}">
                <a16:creationId xmlns:a16="http://schemas.microsoft.com/office/drawing/2014/main" id="{01328C79-7780-7006-22AB-BB2E25A4FB2F}"/>
              </a:ext>
            </a:extLst>
          </p:cNvPr>
          <p:cNvPicPr>
            <a:picLocks noChangeAspect="1"/>
          </p:cNvPicPr>
          <p:nvPr userDrawn="1"/>
        </p:nvPicPr>
        <p:blipFill>
          <a:blip r:embed="rId2"/>
          <a:stretch>
            <a:fillRect/>
          </a:stretch>
        </p:blipFill>
        <p:spPr>
          <a:xfrm>
            <a:off x="501569" y="4580354"/>
            <a:ext cx="11257044" cy="191672"/>
          </a:xfrm>
          <a:prstGeom prst="rect">
            <a:avLst/>
          </a:prstGeom>
        </p:spPr>
      </p:pic>
      <p:pic>
        <p:nvPicPr>
          <p:cNvPr id="10" name="Picture 9">
            <a:extLst>
              <a:ext uri="{FF2B5EF4-FFF2-40B4-BE49-F238E27FC236}">
                <a16:creationId xmlns:a16="http://schemas.microsoft.com/office/drawing/2014/main" id="{FE3B6671-1CF2-8CB2-A829-30D5A4DF816F}"/>
              </a:ext>
            </a:extLst>
          </p:cNvPr>
          <p:cNvPicPr>
            <a:picLocks noChangeAspect="1"/>
          </p:cNvPicPr>
          <p:nvPr userDrawn="1"/>
        </p:nvPicPr>
        <p:blipFill>
          <a:blip r:embed="rId3"/>
          <a:stretch>
            <a:fillRect/>
          </a:stretch>
        </p:blipFill>
        <p:spPr>
          <a:xfrm>
            <a:off x="4200526" y="534258"/>
            <a:ext cx="2328862" cy="496030"/>
          </a:xfrm>
          <a:prstGeom prst="rect">
            <a:avLst/>
          </a:prstGeom>
        </p:spPr>
      </p:pic>
      <p:sp>
        <p:nvSpPr>
          <p:cNvPr id="4" name="TextBox 3">
            <a:extLst>
              <a:ext uri="{FF2B5EF4-FFF2-40B4-BE49-F238E27FC236}">
                <a16:creationId xmlns:a16="http://schemas.microsoft.com/office/drawing/2014/main" id="{B766561B-F8DE-BC9C-40FE-11FACE9E5B36}"/>
              </a:ext>
            </a:extLst>
          </p:cNvPr>
          <p:cNvSpPr txBox="1"/>
          <p:nvPr userDrawn="1"/>
        </p:nvSpPr>
        <p:spPr>
          <a:xfrm>
            <a:off x="501569" y="6242323"/>
            <a:ext cx="3391382" cy="307777"/>
          </a:xfrm>
          <a:prstGeom prst="rect">
            <a:avLst/>
          </a:prstGeom>
          <a:noFill/>
        </p:spPr>
        <p:txBody>
          <a:bodyPr wrap="square" rtlCol="0">
            <a:spAutoFit/>
          </a:bodyPr>
          <a:lstStyle/>
          <a:p>
            <a:r>
              <a:rPr lang="en-GB" sz="1400" dirty="0">
                <a:latin typeface="Outfit" pitchFamily="2" charset="0"/>
              </a:rPr>
              <a:t>www.foodpaths.eu</a:t>
            </a:r>
          </a:p>
        </p:txBody>
      </p:sp>
      <p:pic>
        <p:nvPicPr>
          <p:cNvPr id="22" name="Picture 21">
            <a:extLst>
              <a:ext uri="{FF2B5EF4-FFF2-40B4-BE49-F238E27FC236}">
                <a16:creationId xmlns:a16="http://schemas.microsoft.com/office/drawing/2014/main" id="{333504EF-8325-A8BD-568D-93E7EF516974}"/>
              </a:ext>
            </a:extLst>
          </p:cNvPr>
          <p:cNvPicPr>
            <a:picLocks noChangeAspect="1"/>
          </p:cNvPicPr>
          <p:nvPr userDrawn="1"/>
        </p:nvPicPr>
        <p:blipFill>
          <a:blip r:embed="rId4"/>
          <a:stretch>
            <a:fillRect/>
          </a:stretch>
        </p:blipFill>
        <p:spPr>
          <a:xfrm>
            <a:off x="330771" y="193431"/>
            <a:ext cx="3562180" cy="1194150"/>
          </a:xfrm>
          <a:prstGeom prst="rect">
            <a:avLst/>
          </a:prstGeom>
        </p:spPr>
      </p:pic>
    </p:spTree>
    <p:extLst>
      <p:ext uri="{BB962C8B-B14F-4D97-AF65-F5344CB8AC3E}">
        <p14:creationId xmlns:p14="http://schemas.microsoft.com/office/powerpoint/2010/main" val="140074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EC7D00-A3F1-22CF-8B3F-141341CCE718}"/>
              </a:ext>
            </a:extLst>
          </p:cNvPr>
          <p:cNvSpPr>
            <a:spLocks noGrp="1"/>
          </p:cNvSpPr>
          <p:nvPr>
            <p:ph type="title"/>
          </p:nvPr>
        </p:nvSpPr>
        <p:spPr>
          <a:xfrm>
            <a:off x="422031" y="365125"/>
            <a:ext cx="8159261" cy="1325563"/>
          </a:xfrm>
        </p:spPr>
        <p:txBody>
          <a:bodyPr anchor="t"/>
          <a:lstStyle>
            <a:lvl1pPr>
              <a:defRPr b="1"/>
            </a:lvl1pPr>
          </a:lstStyle>
          <a:p>
            <a:r>
              <a:rPr lang="pl-PL"/>
              <a:t>Kliknij, aby edytować styl</a:t>
            </a:r>
            <a:endParaRPr lang="en-GB" dirty="0"/>
          </a:p>
        </p:txBody>
      </p:sp>
      <p:pic>
        <p:nvPicPr>
          <p:cNvPr id="20" name="Picture 19">
            <a:extLst>
              <a:ext uri="{FF2B5EF4-FFF2-40B4-BE49-F238E27FC236}">
                <a16:creationId xmlns:a16="http://schemas.microsoft.com/office/drawing/2014/main" id="{276B70F9-1934-B2BB-D062-A0B210B9C602}"/>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2" name="Picture 1">
            <a:extLst>
              <a:ext uri="{FF2B5EF4-FFF2-40B4-BE49-F238E27FC236}">
                <a16:creationId xmlns:a16="http://schemas.microsoft.com/office/drawing/2014/main" id="{3987C2C0-6A6C-C05D-A940-765420D3C6EB}"/>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189459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F60175-9FA3-2B43-DF6F-3BF761D06B86}"/>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2" name="Picture 1">
            <a:extLst>
              <a:ext uri="{FF2B5EF4-FFF2-40B4-BE49-F238E27FC236}">
                <a16:creationId xmlns:a16="http://schemas.microsoft.com/office/drawing/2014/main" id="{601A0C3E-039A-5CA5-99B4-FEABDC5830DD}"/>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146421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awartość z podpise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B08AC-592E-0D77-196A-65BD282F8498}"/>
              </a:ext>
            </a:extLst>
          </p:cNvPr>
          <p:cNvSpPr>
            <a:spLocks noGrp="1"/>
          </p:cNvSpPr>
          <p:nvPr>
            <p:ph idx="1"/>
          </p:nvPr>
        </p:nvSpPr>
        <p:spPr>
          <a:xfrm>
            <a:off x="5183187" y="2049462"/>
            <a:ext cx="6720261"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dirty="0"/>
          </a:p>
        </p:txBody>
      </p:sp>
      <p:sp>
        <p:nvSpPr>
          <p:cNvPr id="4" name="Text Placeholder 3">
            <a:extLst>
              <a:ext uri="{FF2B5EF4-FFF2-40B4-BE49-F238E27FC236}">
                <a16:creationId xmlns:a16="http://schemas.microsoft.com/office/drawing/2014/main" id="{16119C95-B5AB-04C6-7486-4017D044CDC9}"/>
              </a:ext>
            </a:extLst>
          </p:cNvPr>
          <p:cNvSpPr>
            <a:spLocks noGrp="1"/>
          </p:cNvSpPr>
          <p:nvPr>
            <p:ph type="body" sz="half" idx="2"/>
          </p:nvPr>
        </p:nvSpPr>
        <p:spPr>
          <a:xfrm>
            <a:off x="422032" y="2057400"/>
            <a:ext cx="4349994"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Title 1">
            <a:extLst>
              <a:ext uri="{FF2B5EF4-FFF2-40B4-BE49-F238E27FC236}">
                <a16:creationId xmlns:a16="http://schemas.microsoft.com/office/drawing/2014/main" id="{3D4111BA-C08F-1D40-3EBB-A8FFA3004EAD}"/>
              </a:ext>
            </a:extLst>
          </p:cNvPr>
          <p:cNvSpPr>
            <a:spLocks noGrp="1"/>
          </p:cNvSpPr>
          <p:nvPr>
            <p:ph type="title"/>
          </p:nvPr>
        </p:nvSpPr>
        <p:spPr>
          <a:xfrm>
            <a:off x="422031" y="365125"/>
            <a:ext cx="8229600" cy="1325563"/>
          </a:xfrm>
        </p:spPr>
        <p:txBody>
          <a:bodyPr anchor="t"/>
          <a:lstStyle>
            <a:lvl1pPr>
              <a:defRPr b="1"/>
            </a:lvl1pPr>
          </a:lstStyle>
          <a:p>
            <a:r>
              <a:rPr lang="pl-PL"/>
              <a:t>Kliknij, aby edytować styl</a:t>
            </a:r>
            <a:endParaRPr lang="en-GB" dirty="0"/>
          </a:p>
        </p:txBody>
      </p:sp>
      <p:pic>
        <p:nvPicPr>
          <p:cNvPr id="10" name="Picture 9">
            <a:extLst>
              <a:ext uri="{FF2B5EF4-FFF2-40B4-BE49-F238E27FC236}">
                <a16:creationId xmlns:a16="http://schemas.microsoft.com/office/drawing/2014/main" id="{D9B96D14-3407-6B98-CE5A-B40352CBA803}"/>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2" name="Picture 1">
            <a:extLst>
              <a:ext uri="{FF2B5EF4-FFF2-40B4-BE49-F238E27FC236}">
                <a16:creationId xmlns:a16="http://schemas.microsoft.com/office/drawing/2014/main" id="{BB5EDA86-819E-1254-3169-1CE866D53DA9}"/>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157718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DA13C3-EE39-7D1F-871A-E6CC9E80BCF2}"/>
              </a:ext>
            </a:extLst>
          </p:cNvPr>
          <p:cNvSpPr>
            <a:spLocks noGrp="1"/>
          </p:cNvSpPr>
          <p:nvPr>
            <p:ph type="pic" idx="1"/>
          </p:nvPr>
        </p:nvSpPr>
        <p:spPr>
          <a:xfrm>
            <a:off x="5183188" y="2049462"/>
            <a:ext cx="658678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GB"/>
          </a:p>
        </p:txBody>
      </p:sp>
      <p:sp>
        <p:nvSpPr>
          <p:cNvPr id="4" name="Text Placeholder 3">
            <a:extLst>
              <a:ext uri="{FF2B5EF4-FFF2-40B4-BE49-F238E27FC236}">
                <a16:creationId xmlns:a16="http://schemas.microsoft.com/office/drawing/2014/main" id="{7696D697-1539-BBAC-8141-868757F215DC}"/>
              </a:ext>
            </a:extLst>
          </p:cNvPr>
          <p:cNvSpPr>
            <a:spLocks noGrp="1"/>
          </p:cNvSpPr>
          <p:nvPr>
            <p:ph type="body" sz="half" idx="2"/>
          </p:nvPr>
        </p:nvSpPr>
        <p:spPr>
          <a:xfrm>
            <a:off x="422032" y="2057400"/>
            <a:ext cx="4349994" cy="38115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Title 1">
            <a:extLst>
              <a:ext uri="{FF2B5EF4-FFF2-40B4-BE49-F238E27FC236}">
                <a16:creationId xmlns:a16="http://schemas.microsoft.com/office/drawing/2014/main" id="{A5D0C057-E237-3A38-7CA6-2B034B45EF5F}"/>
              </a:ext>
            </a:extLst>
          </p:cNvPr>
          <p:cNvSpPr>
            <a:spLocks noGrp="1"/>
          </p:cNvSpPr>
          <p:nvPr>
            <p:ph type="title"/>
          </p:nvPr>
        </p:nvSpPr>
        <p:spPr>
          <a:xfrm>
            <a:off x="422031" y="365125"/>
            <a:ext cx="8159261" cy="1325563"/>
          </a:xfrm>
        </p:spPr>
        <p:txBody>
          <a:bodyPr anchor="t"/>
          <a:lstStyle>
            <a:lvl1pPr>
              <a:defRPr b="1"/>
            </a:lvl1pPr>
          </a:lstStyle>
          <a:p>
            <a:r>
              <a:rPr lang="pl-PL"/>
              <a:t>Kliknij, aby edytować styl</a:t>
            </a:r>
            <a:endParaRPr lang="en-GB" dirty="0"/>
          </a:p>
        </p:txBody>
      </p:sp>
      <p:pic>
        <p:nvPicPr>
          <p:cNvPr id="10" name="Picture 9">
            <a:extLst>
              <a:ext uri="{FF2B5EF4-FFF2-40B4-BE49-F238E27FC236}">
                <a16:creationId xmlns:a16="http://schemas.microsoft.com/office/drawing/2014/main" id="{C97B9EE8-4FEE-019C-885A-CD986A80925D}"/>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2" name="Picture 1">
            <a:extLst>
              <a:ext uri="{FF2B5EF4-FFF2-40B4-BE49-F238E27FC236}">
                <a16:creationId xmlns:a16="http://schemas.microsoft.com/office/drawing/2014/main" id="{99157870-C31F-35DE-6079-93BF0CFD2957}"/>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833276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CBA0-3909-D88E-F604-E4A69417E76C}"/>
              </a:ext>
            </a:extLst>
          </p:cNvPr>
          <p:cNvSpPr>
            <a:spLocks noGrp="1"/>
          </p:cNvSpPr>
          <p:nvPr>
            <p:ph type="title" hasCustomPrompt="1"/>
          </p:nvPr>
        </p:nvSpPr>
        <p:spPr>
          <a:xfrm>
            <a:off x="1896533" y="1919286"/>
            <a:ext cx="8754534" cy="2039816"/>
          </a:xfrm>
        </p:spPr>
        <p:txBody>
          <a:bodyPr anchor="b">
            <a:normAutofit/>
          </a:bodyPr>
          <a:lstStyle>
            <a:lvl1pPr>
              <a:defRPr sz="4000" b="1">
                <a:solidFill>
                  <a:schemeClr val="bg1"/>
                </a:solidFill>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a:t>
            </a:r>
          </a:p>
        </p:txBody>
      </p:sp>
      <p:sp>
        <p:nvSpPr>
          <p:cNvPr id="3" name="Text Placeholder 2">
            <a:extLst>
              <a:ext uri="{FF2B5EF4-FFF2-40B4-BE49-F238E27FC236}">
                <a16:creationId xmlns:a16="http://schemas.microsoft.com/office/drawing/2014/main" id="{5762CC8E-1B0A-8805-6F5F-5DD032C43593}"/>
              </a:ext>
            </a:extLst>
          </p:cNvPr>
          <p:cNvSpPr>
            <a:spLocks noGrp="1"/>
          </p:cNvSpPr>
          <p:nvPr>
            <p:ph type="body" idx="1"/>
          </p:nvPr>
        </p:nvSpPr>
        <p:spPr>
          <a:xfrm>
            <a:off x="1896533" y="4240456"/>
            <a:ext cx="8754534" cy="8264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pic>
        <p:nvPicPr>
          <p:cNvPr id="4" name="Picture 3">
            <a:extLst>
              <a:ext uri="{FF2B5EF4-FFF2-40B4-BE49-F238E27FC236}">
                <a16:creationId xmlns:a16="http://schemas.microsoft.com/office/drawing/2014/main" id="{ABE27C5D-142E-6E95-3BBE-25CB4FBCDC72}"/>
              </a:ext>
            </a:extLst>
          </p:cNvPr>
          <p:cNvPicPr>
            <a:picLocks noChangeAspect="1"/>
          </p:cNvPicPr>
          <p:nvPr userDrawn="1"/>
        </p:nvPicPr>
        <p:blipFill>
          <a:blip r:embed="rId3"/>
          <a:stretch>
            <a:fillRect/>
          </a:stretch>
        </p:blipFill>
        <p:spPr>
          <a:xfrm>
            <a:off x="-110448" y="1253718"/>
            <a:ext cx="1765898" cy="1442952"/>
          </a:xfrm>
          <a:prstGeom prst="rect">
            <a:avLst/>
          </a:prstGeom>
        </p:spPr>
      </p:pic>
      <p:pic>
        <p:nvPicPr>
          <p:cNvPr id="5" name="Picture 4">
            <a:extLst>
              <a:ext uri="{FF2B5EF4-FFF2-40B4-BE49-F238E27FC236}">
                <a16:creationId xmlns:a16="http://schemas.microsoft.com/office/drawing/2014/main" id="{2DAD3E72-454B-AEA6-D4A1-41BCDB693210}"/>
              </a:ext>
            </a:extLst>
          </p:cNvPr>
          <p:cNvPicPr>
            <a:picLocks noChangeAspect="1"/>
          </p:cNvPicPr>
          <p:nvPr userDrawn="1"/>
        </p:nvPicPr>
        <p:blipFill>
          <a:blip r:embed="rId4"/>
          <a:stretch>
            <a:fillRect/>
          </a:stretch>
        </p:blipFill>
        <p:spPr>
          <a:xfrm rot="10800000" flipH="1">
            <a:off x="10455468" y="5219333"/>
            <a:ext cx="2759643" cy="1112845"/>
          </a:xfrm>
          <a:prstGeom prst="rect">
            <a:avLst/>
          </a:prstGeom>
        </p:spPr>
      </p:pic>
      <p:pic>
        <p:nvPicPr>
          <p:cNvPr id="7" name="Picture 6">
            <a:extLst>
              <a:ext uri="{FF2B5EF4-FFF2-40B4-BE49-F238E27FC236}">
                <a16:creationId xmlns:a16="http://schemas.microsoft.com/office/drawing/2014/main" id="{1C41132B-2359-8734-9904-5C822967FA6A}"/>
              </a:ext>
            </a:extLst>
          </p:cNvPr>
          <p:cNvPicPr>
            <a:picLocks noChangeAspect="1"/>
          </p:cNvPicPr>
          <p:nvPr userDrawn="1"/>
        </p:nvPicPr>
        <p:blipFill>
          <a:blip r:embed="rId5"/>
          <a:stretch>
            <a:fillRect/>
          </a:stretch>
        </p:blipFill>
        <p:spPr>
          <a:xfrm>
            <a:off x="9149840" y="396695"/>
            <a:ext cx="2792540" cy="936144"/>
          </a:xfrm>
          <a:prstGeom prst="rect">
            <a:avLst/>
          </a:prstGeom>
        </p:spPr>
      </p:pic>
    </p:spTree>
    <p:extLst>
      <p:ext uri="{BB962C8B-B14F-4D97-AF65-F5344CB8AC3E}">
        <p14:creationId xmlns:p14="http://schemas.microsoft.com/office/powerpoint/2010/main" val="354601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FEBD-EF80-9534-36AA-32F1B593BDD0}"/>
              </a:ext>
            </a:extLst>
          </p:cNvPr>
          <p:cNvSpPr>
            <a:spLocks noGrp="1"/>
          </p:cNvSpPr>
          <p:nvPr>
            <p:ph type="ctrTitle" hasCustomPrompt="1"/>
          </p:nvPr>
        </p:nvSpPr>
        <p:spPr>
          <a:xfrm>
            <a:off x="501569" y="1122363"/>
            <a:ext cx="10166431" cy="2387600"/>
          </a:xfrm>
        </p:spPr>
        <p:txBody>
          <a:bodyPr anchor="b"/>
          <a:lstStyle>
            <a:lvl1pPr algn="l">
              <a:defRPr sz="6000" b="1"/>
            </a:lvl1pPr>
          </a:lstStyle>
          <a:p>
            <a:r>
              <a:rPr lang="en-GB" dirty="0"/>
              <a:t>Thank you!</a:t>
            </a:r>
          </a:p>
        </p:txBody>
      </p:sp>
      <p:sp>
        <p:nvSpPr>
          <p:cNvPr id="3" name="Subtitle 2">
            <a:extLst>
              <a:ext uri="{FF2B5EF4-FFF2-40B4-BE49-F238E27FC236}">
                <a16:creationId xmlns:a16="http://schemas.microsoft.com/office/drawing/2014/main" id="{24EDA9D8-F110-13C8-4C0C-56B456A0EA3F}"/>
              </a:ext>
            </a:extLst>
          </p:cNvPr>
          <p:cNvSpPr>
            <a:spLocks noGrp="1"/>
          </p:cNvSpPr>
          <p:nvPr>
            <p:ph type="subTitle" idx="1" hasCustomPrompt="1"/>
          </p:nvPr>
        </p:nvSpPr>
        <p:spPr>
          <a:xfrm>
            <a:off x="501569" y="3602038"/>
            <a:ext cx="10166431" cy="6227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Questions</a:t>
            </a:r>
          </a:p>
        </p:txBody>
      </p:sp>
      <p:pic>
        <p:nvPicPr>
          <p:cNvPr id="8" name="Picture 7">
            <a:extLst>
              <a:ext uri="{FF2B5EF4-FFF2-40B4-BE49-F238E27FC236}">
                <a16:creationId xmlns:a16="http://schemas.microsoft.com/office/drawing/2014/main" id="{01328C79-7780-7006-22AB-BB2E25A4FB2F}"/>
              </a:ext>
            </a:extLst>
          </p:cNvPr>
          <p:cNvPicPr>
            <a:picLocks noChangeAspect="1"/>
          </p:cNvPicPr>
          <p:nvPr userDrawn="1"/>
        </p:nvPicPr>
        <p:blipFill>
          <a:blip r:embed="rId2"/>
          <a:stretch>
            <a:fillRect/>
          </a:stretch>
        </p:blipFill>
        <p:spPr>
          <a:xfrm>
            <a:off x="501569" y="2070887"/>
            <a:ext cx="11257044" cy="191672"/>
          </a:xfrm>
          <a:prstGeom prst="rect">
            <a:avLst/>
          </a:prstGeom>
        </p:spPr>
      </p:pic>
      <p:pic>
        <p:nvPicPr>
          <p:cNvPr id="10" name="Picture 9">
            <a:extLst>
              <a:ext uri="{FF2B5EF4-FFF2-40B4-BE49-F238E27FC236}">
                <a16:creationId xmlns:a16="http://schemas.microsoft.com/office/drawing/2014/main" id="{FE3B6671-1CF2-8CB2-A829-30D5A4DF816F}"/>
              </a:ext>
            </a:extLst>
          </p:cNvPr>
          <p:cNvPicPr>
            <a:picLocks noChangeAspect="1"/>
          </p:cNvPicPr>
          <p:nvPr userDrawn="1"/>
        </p:nvPicPr>
        <p:blipFill>
          <a:blip r:embed="rId3"/>
          <a:stretch>
            <a:fillRect/>
          </a:stretch>
        </p:blipFill>
        <p:spPr>
          <a:xfrm>
            <a:off x="4200526" y="5908310"/>
            <a:ext cx="2328862" cy="496030"/>
          </a:xfrm>
          <a:prstGeom prst="rect">
            <a:avLst/>
          </a:prstGeom>
        </p:spPr>
      </p:pic>
      <p:sp>
        <p:nvSpPr>
          <p:cNvPr id="6" name="Text Placeholder 3">
            <a:extLst>
              <a:ext uri="{FF2B5EF4-FFF2-40B4-BE49-F238E27FC236}">
                <a16:creationId xmlns:a16="http://schemas.microsoft.com/office/drawing/2014/main" id="{F8361DB9-0E91-B0BA-36A2-92748D215285}"/>
              </a:ext>
            </a:extLst>
          </p:cNvPr>
          <p:cNvSpPr>
            <a:spLocks noGrp="1"/>
          </p:cNvSpPr>
          <p:nvPr>
            <p:ph type="body" sz="half" idx="2" hasCustomPrompt="1"/>
          </p:nvPr>
        </p:nvSpPr>
        <p:spPr>
          <a:xfrm>
            <a:off x="7039498" y="5781618"/>
            <a:ext cx="4719115" cy="622722"/>
          </a:xfrm>
        </p:spPr>
        <p:txBody>
          <a:bodyPr anchor="b">
            <a:normAutofit/>
          </a:bodyPr>
          <a:lstStyle>
            <a:lvl1pPr marL="0" indent="0" algn="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Contact email address</a:t>
            </a:r>
          </a:p>
        </p:txBody>
      </p:sp>
      <p:pic>
        <p:nvPicPr>
          <p:cNvPr id="5" name="Picture 4">
            <a:extLst>
              <a:ext uri="{FF2B5EF4-FFF2-40B4-BE49-F238E27FC236}">
                <a16:creationId xmlns:a16="http://schemas.microsoft.com/office/drawing/2014/main" id="{DD92BCF6-EFD4-45F2-FC0E-F5959C137F6C}"/>
              </a:ext>
            </a:extLst>
          </p:cNvPr>
          <p:cNvPicPr>
            <a:picLocks noChangeAspect="1"/>
          </p:cNvPicPr>
          <p:nvPr userDrawn="1"/>
        </p:nvPicPr>
        <p:blipFill>
          <a:blip r:embed="rId4"/>
          <a:stretch>
            <a:fillRect/>
          </a:stretch>
        </p:blipFill>
        <p:spPr>
          <a:xfrm>
            <a:off x="350580" y="5559250"/>
            <a:ext cx="3562180" cy="1194150"/>
          </a:xfrm>
          <a:prstGeom prst="rect">
            <a:avLst/>
          </a:prstGeom>
        </p:spPr>
      </p:pic>
    </p:spTree>
    <p:extLst>
      <p:ext uri="{BB962C8B-B14F-4D97-AF65-F5344CB8AC3E}">
        <p14:creationId xmlns:p14="http://schemas.microsoft.com/office/powerpoint/2010/main" val="4244589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92BCF6-EFD4-45F2-FC0E-F5959C137F6C}"/>
              </a:ext>
            </a:extLst>
          </p:cNvPr>
          <p:cNvPicPr>
            <a:picLocks noChangeAspect="1"/>
          </p:cNvPicPr>
          <p:nvPr userDrawn="1"/>
        </p:nvPicPr>
        <p:blipFill>
          <a:blip r:embed="rId2"/>
          <a:stretch>
            <a:fillRect/>
          </a:stretch>
        </p:blipFill>
        <p:spPr>
          <a:xfrm>
            <a:off x="3412781" y="2500844"/>
            <a:ext cx="5537426" cy="1856312"/>
          </a:xfrm>
          <a:prstGeom prst="rect">
            <a:avLst/>
          </a:prstGeom>
        </p:spPr>
      </p:pic>
      <p:pic>
        <p:nvPicPr>
          <p:cNvPr id="7" name="Picture 6">
            <a:extLst>
              <a:ext uri="{FF2B5EF4-FFF2-40B4-BE49-F238E27FC236}">
                <a16:creationId xmlns:a16="http://schemas.microsoft.com/office/drawing/2014/main" id="{74210040-6A19-C636-623C-065A113294AB}"/>
              </a:ext>
            </a:extLst>
          </p:cNvPr>
          <p:cNvPicPr>
            <a:picLocks noChangeAspect="1"/>
          </p:cNvPicPr>
          <p:nvPr userDrawn="1"/>
        </p:nvPicPr>
        <p:blipFill>
          <a:blip r:embed="rId3"/>
          <a:stretch>
            <a:fillRect/>
          </a:stretch>
        </p:blipFill>
        <p:spPr>
          <a:xfrm>
            <a:off x="5581701" y="5871912"/>
            <a:ext cx="408237" cy="408237"/>
          </a:xfrm>
          <a:prstGeom prst="rect">
            <a:avLst/>
          </a:prstGeom>
        </p:spPr>
      </p:pic>
      <p:pic>
        <p:nvPicPr>
          <p:cNvPr id="9" name="Picture 8">
            <a:extLst>
              <a:ext uri="{FF2B5EF4-FFF2-40B4-BE49-F238E27FC236}">
                <a16:creationId xmlns:a16="http://schemas.microsoft.com/office/drawing/2014/main" id="{927DA296-3AEC-F203-43DD-813445798EAD}"/>
              </a:ext>
            </a:extLst>
          </p:cNvPr>
          <p:cNvPicPr>
            <a:picLocks noChangeAspect="1"/>
          </p:cNvPicPr>
          <p:nvPr userDrawn="1"/>
        </p:nvPicPr>
        <p:blipFill>
          <a:blip r:embed="rId4"/>
          <a:stretch>
            <a:fillRect/>
          </a:stretch>
        </p:blipFill>
        <p:spPr>
          <a:xfrm>
            <a:off x="3160761" y="5872339"/>
            <a:ext cx="444080" cy="444080"/>
          </a:xfrm>
          <a:prstGeom prst="rect">
            <a:avLst/>
          </a:prstGeom>
        </p:spPr>
      </p:pic>
      <p:pic>
        <p:nvPicPr>
          <p:cNvPr id="14" name="Picture 13">
            <a:extLst>
              <a:ext uri="{FF2B5EF4-FFF2-40B4-BE49-F238E27FC236}">
                <a16:creationId xmlns:a16="http://schemas.microsoft.com/office/drawing/2014/main" id="{94FB0503-28E6-ABB3-12F6-ACF6CCDDE6C2}"/>
              </a:ext>
            </a:extLst>
          </p:cNvPr>
          <p:cNvPicPr>
            <a:picLocks noChangeAspect="1"/>
          </p:cNvPicPr>
          <p:nvPr userDrawn="1"/>
        </p:nvPicPr>
        <p:blipFill>
          <a:blip r:embed="rId5"/>
          <a:srcRect/>
          <a:stretch/>
        </p:blipFill>
        <p:spPr>
          <a:xfrm>
            <a:off x="7918277" y="5771935"/>
            <a:ext cx="295915" cy="560682"/>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BDD9B960-B651-3863-FB17-29E5EB567D64}"/>
              </a:ext>
            </a:extLst>
          </p:cNvPr>
          <p:cNvPicPr>
            <a:picLocks noChangeAspect="1"/>
          </p:cNvPicPr>
          <p:nvPr userDrawn="1"/>
        </p:nvPicPr>
        <p:blipFill>
          <a:blip r:embed="rId6"/>
          <a:stretch>
            <a:fillRect/>
          </a:stretch>
        </p:blipFill>
        <p:spPr>
          <a:xfrm>
            <a:off x="366032" y="5911282"/>
            <a:ext cx="368867" cy="368867"/>
          </a:xfrm>
          <a:prstGeom prst="rect">
            <a:avLst/>
          </a:prstGeom>
        </p:spPr>
      </p:pic>
    </p:spTree>
    <p:extLst>
      <p:ext uri="{BB962C8B-B14F-4D97-AF65-F5344CB8AC3E}">
        <p14:creationId xmlns:p14="http://schemas.microsoft.com/office/powerpoint/2010/main" val="81597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content">
  <p:cSld name="1_3 content">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422031" y="365125"/>
            <a:ext cx="8159261"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400"/>
              <a:buFont typeface="Twentieth Century"/>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5"/>
          <p:cNvSpPr txBox="1">
            <a:spLocks noGrp="1"/>
          </p:cNvSpPr>
          <p:nvPr>
            <p:ph type="body" idx="1"/>
          </p:nvPr>
        </p:nvSpPr>
        <p:spPr>
          <a:xfrm>
            <a:off x="422032" y="1984375"/>
            <a:ext cx="3714539"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25"/>
          <p:cNvSpPr txBox="1">
            <a:spLocks noGrp="1"/>
          </p:cNvSpPr>
          <p:nvPr>
            <p:ph type="body" idx="2"/>
          </p:nvPr>
        </p:nvSpPr>
        <p:spPr>
          <a:xfrm>
            <a:off x="422032" y="2808287"/>
            <a:ext cx="3714539" cy="343575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5"/>
          <p:cNvSpPr txBox="1">
            <a:spLocks noGrp="1"/>
          </p:cNvSpPr>
          <p:nvPr>
            <p:ph type="body" idx="3"/>
          </p:nvPr>
        </p:nvSpPr>
        <p:spPr>
          <a:xfrm>
            <a:off x="4305471" y="1984375"/>
            <a:ext cx="3714539"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25"/>
          <p:cNvSpPr txBox="1">
            <a:spLocks noGrp="1"/>
          </p:cNvSpPr>
          <p:nvPr>
            <p:ph type="body" idx="4"/>
          </p:nvPr>
        </p:nvSpPr>
        <p:spPr>
          <a:xfrm>
            <a:off x="4305471" y="2808287"/>
            <a:ext cx="3714539" cy="343575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txBox="1">
            <a:spLocks noGrp="1"/>
          </p:cNvSpPr>
          <p:nvPr>
            <p:ph type="body" idx="5"/>
          </p:nvPr>
        </p:nvSpPr>
        <p:spPr>
          <a:xfrm>
            <a:off x="8188910" y="1984375"/>
            <a:ext cx="3714539"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25"/>
          <p:cNvSpPr txBox="1">
            <a:spLocks noGrp="1"/>
          </p:cNvSpPr>
          <p:nvPr>
            <p:ph type="body" idx="6"/>
          </p:nvPr>
        </p:nvSpPr>
        <p:spPr>
          <a:xfrm>
            <a:off x="8188910" y="2808287"/>
            <a:ext cx="3714539" cy="343575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sz="24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2" name="Google Shape;72;p25"/>
          <p:cNvPicPr preferRelativeResize="0"/>
          <p:nvPr/>
        </p:nvPicPr>
        <p:blipFill rotWithShape="1">
          <a:blip r:embed="rId2">
            <a:alphaModFix/>
          </a:blip>
          <a:srcRect/>
          <a:stretch/>
        </p:blipFill>
        <p:spPr>
          <a:xfrm>
            <a:off x="422031" y="6450504"/>
            <a:ext cx="11481418" cy="83117"/>
          </a:xfrm>
          <a:prstGeom prst="rect">
            <a:avLst/>
          </a:prstGeom>
          <a:noFill/>
          <a:ln>
            <a:noFill/>
          </a:ln>
        </p:spPr>
      </p:pic>
      <p:pic>
        <p:nvPicPr>
          <p:cNvPr id="73" name="Google Shape;73;p25"/>
          <p:cNvPicPr preferRelativeResize="0"/>
          <p:nvPr/>
        </p:nvPicPr>
        <p:blipFill rotWithShape="1">
          <a:blip r:embed="rId3">
            <a:alphaModFix/>
          </a:blip>
          <a:srcRect/>
          <a:stretch/>
        </p:blipFill>
        <p:spPr>
          <a:xfrm>
            <a:off x="9171160" y="247559"/>
            <a:ext cx="2824681" cy="946918"/>
          </a:xfrm>
          <a:prstGeom prst="rect">
            <a:avLst/>
          </a:prstGeom>
          <a:noFill/>
          <a:ln>
            <a:noFill/>
          </a:ln>
        </p:spPr>
      </p:pic>
    </p:spTree>
    <p:extLst>
      <p:ext uri="{BB962C8B-B14F-4D97-AF65-F5344CB8AC3E}">
        <p14:creationId xmlns:p14="http://schemas.microsoft.com/office/powerpoint/2010/main" val="226844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ransition slide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CBA0-3909-D88E-F604-E4A69417E76C}"/>
              </a:ext>
            </a:extLst>
          </p:cNvPr>
          <p:cNvSpPr>
            <a:spLocks noGrp="1"/>
          </p:cNvSpPr>
          <p:nvPr>
            <p:ph type="title"/>
          </p:nvPr>
        </p:nvSpPr>
        <p:spPr>
          <a:xfrm>
            <a:off x="501569" y="1389185"/>
            <a:ext cx="10845881" cy="2039816"/>
          </a:xfrm>
        </p:spPr>
        <p:txBody>
          <a:bodyPr anchor="b"/>
          <a:lstStyle>
            <a:lvl1pPr>
              <a:defRPr sz="6000" b="1">
                <a:solidFill>
                  <a:schemeClr val="bg1"/>
                </a:solidFill>
              </a:defRPr>
            </a:lvl1pPr>
          </a:lstStyle>
          <a:p>
            <a:r>
              <a:rPr lang="pl-PL"/>
              <a:t>Kliknij, aby edytować styl</a:t>
            </a:r>
            <a:endParaRPr lang="en-GB" dirty="0"/>
          </a:p>
        </p:txBody>
      </p:sp>
      <p:sp>
        <p:nvSpPr>
          <p:cNvPr id="3" name="Text Placeholder 2">
            <a:extLst>
              <a:ext uri="{FF2B5EF4-FFF2-40B4-BE49-F238E27FC236}">
                <a16:creationId xmlns:a16="http://schemas.microsoft.com/office/drawing/2014/main" id="{5762CC8E-1B0A-8805-6F5F-5DD032C43593}"/>
              </a:ext>
            </a:extLst>
          </p:cNvPr>
          <p:cNvSpPr>
            <a:spLocks noGrp="1"/>
          </p:cNvSpPr>
          <p:nvPr>
            <p:ph type="body" idx="1"/>
          </p:nvPr>
        </p:nvSpPr>
        <p:spPr>
          <a:xfrm>
            <a:off x="501569" y="3710355"/>
            <a:ext cx="10845881" cy="8264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pic>
        <p:nvPicPr>
          <p:cNvPr id="11" name="Picture 10">
            <a:extLst>
              <a:ext uri="{FF2B5EF4-FFF2-40B4-BE49-F238E27FC236}">
                <a16:creationId xmlns:a16="http://schemas.microsoft.com/office/drawing/2014/main" id="{59FD7574-6E3E-42A1-7069-00A11F39B2D2}"/>
              </a:ext>
            </a:extLst>
          </p:cNvPr>
          <p:cNvPicPr>
            <a:picLocks noChangeAspect="1"/>
          </p:cNvPicPr>
          <p:nvPr userDrawn="1"/>
        </p:nvPicPr>
        <p:blipFill>
          <a:blip r:embed="rId3"/>
          <a:stretch>
            <a:fillRect/>
          </a:stretch>
        </p:blipFill>
        <p:spPr>
          <a:xfrm rot="16200000" flipH="1">
            <a:off x="-80353" y="5829966"/>
            <a:ext cx="3099834" cy="1250029"/>
          </a:xfrm>
          <a:prstGeom prst="rect">
            <a:avLst/>
          </a:prstGeom>
        </p:spPr>
      </p:pic>
      <p:pic>
        <p:nvPicPr>
          <p:cNvPr id="12" name="Picture 11">
            <a:extLst>
              <a:ext uri="{FF2B5EF4-FFF2-40B4-BE49-F238E27FC236}">
                <a16:creationId xmlns:a16="http://schemas.microsoft.com/office/drawing/2014/main" id="{EA13916D-3C41-67F4-794E-4F5A17DE4C4C}"/>
              </a:ext>
            </a:extLst>
          </p:cNvPr>
          <p:cNvPicPr>
            <a:picLocks noChangeAspect="1"/>
          </p:cNvPicPr>
          <p:nvPr userDrawn="1"/>
        </p:nvPicPr>
        <p:blipFill>
          <a:blip r:embed="rId4"/>
          <a:stretch>
            <a:fillRect/>
          </a:stretch>
        </p:blipFill>
        <p:spPr>
          <a:xfrm>
            <a:off x="11347450" y="2989385"/>
            <a:ext cx="1440473" cy="1402665"/>
          </a:xfrm>
          <a:prstGeom prst="rect">
            <a:avLst/>
          </a:prstGeom>
        </p:spPr>
      </p:pic>
      <p:pic>
        <p:nvPicPr>
          <p:cNvPr id="13" name="Picture 12">
            <a:extLst>
              <a:ext uri="{FF2B5EF4-FFF2-40B4-BE49-F238E27FC236}">
                <a16:creationId xmlns:a16="http://schemas.microsoft.com/office/drawing/2014/main" id="{AD124FDA-30F3-52D9-2FC7-B6247C36080B}"/>
              </a:ext>
            </a:extLst>
          </p:cNvPr>
          <p:cNvPicPr>
            <a:picLocks noChangeAspect="1"/>
          </p:cNvPicPr>
          <p:nvPr userDrawn="1"/>
        </p:nvPicPr>
        <p:blipFill>
          <a:blip r:embed="rId4"/>
          <a:stretch>
            <a:fillRect/>
          </a:stretch>
        </p:blipFill>
        <p:spPr>
          <a:xfrm>
            <a:off x="11347450" y="4536831"/>
            <a:ext cx="1440473" cy="1402665"/>
          </a:xfrm>
          <a:prstGeom prst="rect">
            <a:avLst/>
          </a:prstGeom>
        </p:spPr>
      </p:pic>
      <p:pic>
        <p:nvPicPr>
          <p:cNvPr id="6" name="Picture 5">
            <a:extLst>
              <a:ext uri="{FF2B5EF4-FFF2-40B4-BE49-F238E27FC236}">
                <a16:creationId xmlns:a16="http://schemas.microsoft.com/office/drawing/2014/main" id="{D3EEF53B-CC1A-89A6-AD57-F3DD055E176C}"/>
              </a:ext>
            </a:extLst>
          </p:cNvPr>
          <p:cNvPicPr>
            <a:picLocks noChangeAspect="1"/>
          </p:cNvPicPr>
          <p:nvPr userDrawn="1"/>
        </p:nvPicPr>
        <p:blipFill>
          <a:blip r:embed="rId5"/>
          <a:stretch>
            <a:fillRect/>
          </a:stretch>
        </p:blipFill>
        <p:spPr>
          <a:xfrm>
            <a:off x="327805" y="279339"/>
            <a:ext cx="2792540" cy="936144"/>
          </a:xfrm>
          <a:prstGeom prst="rect">
            <a:avLst/>
          </a:prstGeom>
        </p:spPr>
      </p:pic>
    </p:spTree>
    <p:extLst>
      <p:ext uri="{BB962C8B-B14F-4D97-AF65-F5344CB8AC3E}">
        <p14:creationId xmlns:p14="http://schemas.microsoft.com/office/powerpoint/2010/main" val="30339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ransition slide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CBA0-3909-D88E-F604-E4A69417E76C}"/>
              </a:ext>
            </a:extLst>
          </p:cNvPr>
          <p:cNvSpPr>
            <a:spLocks noGrp="1"/>
          </p:cNvSpPr>
          <p:nvPr>
            <p:ph type="title"/>
          </p:nvPr>
        </p:nvSpPr>
        <p:spPr>
          <a:xfrm>
            <a:off x="501569" y="1389185"/>
            <a:ext cx="10845881" cy="2039816"/>
          </a:xfrm>
        </p:spPr>
        <p:txBody>
          <a:bodyPr anchor="b"/>
          <a:lstStyle>
            <a:lvl1pPr>
              <a:defRPr sz="6000" b="1">
                <a:solidFill>
                  <a:schemeClr val="bg1"/>
                </a:solidFill>
              </a:defRPr>
            </a:lvl1pPr>
          </a:lstStyle>
          <a:p>
            <a:r>
              <a:rPr lang="pl-PL"/>
              <a:t>Kliknij, aby edytować styl</a:t>
            </a:r>
            <a:endParaRPr lang="en-GB" dirty="0"/>
          </a:p>
        </p:txBody>
      </p:sp>
      <p:sp>
        <p:nvSpPr>
          <p:cNvPr id="3" name="Text Placeholder 2">
            <a:extLst>
              <a:ext uri="{FF2B5EF4-FFF2-40B4-BE49-F238E27FC236}">
                <a16:creationId xmlns:a16="http://schemas.microsoft.com/office/drawing/2014/main" id="{5762CC8E-1B0A-8805-6F5F-5DD032C43593}"/>
              </a:ext>
            </a:extLst>
          </p:cNvPr>
          <p:cNvSpPr>
            <a:spLocks noGrp="1"/>
          </p:cNvSpPr>
          <p:nvPr>
            <p:ph type="body" idx="1"/>
          </p:nvPr>
        </p:nvSpPr>
        <p:spPr>
          <a:xfrm>
            <a:off x="501569" y="3710355"/>
            <a:ext cx="10845881" cy="8264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pic>
        <p:nvPicPr>
          <p:cNvPr id="11" name="Picture 10">
            <a:extLst>
              <a:ext uri="{FF2B5EF4-FFF2-40B4-BE49-F238E27FC236}">
                <a16:creationId xmlns:a16="http://schemas.microsoft.com/office/drawing/2014/main" id="{59FD7574-6E3E-42A1-7069-00A11F39B2D2}"/>
              </a:ext>
            </a:extLst>
          </p:cNvPr>
          <p:cNvPicPr>
            <a:picLocks noChangeAspect="1"/>
          </p:cNvPicPr>
          <p:nvPr userDrawn="1"/>
        </p:nvPicPr>
        <p:blipFill>
          <a:blip r:embed="rId3"/>
          <a:stretch>
            <a:fillRect/>
          </a:stretch>
        </p:blipFill>
        <p:spPr>
          <a:xfrm flipH="1">
            <a:off x="-1001182" y="5243220"/>
            <a:ext cx="2759643" cy="1112845"/>
          </a:xfrm>
          <a:prstGeom prst="rect">
            <a:avLst/>
          </a:prstGeom>
        </p:spPr>
      </p:pic>
      <p:pic>
        <p:nvPicPr>
          <p:cNvPr id="4" name="Picture 3">
            <a:extLst>
              <a:ext uri="{FF2B5EF4-FFF2-40B4-BE49-F238E27FC236}">
                <a16:creationId xmlns:a16="http://schemas.microsoft.com/office/drawing/2014/main" id="{2B30B5F5-EC3D-FBE4-567A-53BA4B99382B}"/>
              </a:ext>
            </a:extLst>
          </p:cNvPr>
          <p:cNvPicPr>
            <a:picLocks noChangeAspect="1"/>
          </p:cNvPicPr>
          <p:nvPr userDrawn="1"/>
        </p:nvPicPr>
        <p:blipFill>
          <a:blip r:embed="rId4"/>
          <a:stretch>
            <a:fillRect/>
          </a:stretch>
        </p:blipFill>
        <p:spPr>
          <a:xfrm rot="16200000">
            <a:off x="10337177" y="-585855"/>
            <a:ext cx="1645563" cy="3522631"/>
          </a:xfrm>
          <a:prstGeom prst="rect">
            <a:avLst/>
          </a:prstGeom>
        </p:spPr>
      </p:pic>
      <p:pic>
        <p:nvPicPr>
          <p:cNvPr id="5" name="Picture 4">
            <a:extLst>
              <a:ext uri="{FF2B5EF4-FFF2-40B4-BE49-F238E27FC236}">
                <a16:creationId xmlns:a16="http://schemas.microsoft.com/office/drawing/2014/main" id="{665CB582-C253-2159-E59E-477F1514BB80}"/>
              </a:ext>
            </a:extLst>
          </p:cNvPr>
          <p:cNvPicPr>
            <a:picLocks noChangeAspect="1"/>
          </p:cNvPicPr>
          <p:nvPr userDrawn="1"/>
        </p:nvPicPr>
        <p:blipFill>
          <a:blip r:embed="rId5"/>
          <a:stretch>
            <a:fillRect/>
          </a:stretch>
        </p:blipFill>
        <p:spPr>
          <a:xfrm>
            <a:off x="327805" y="279339"/>
            <a:ext cx="2792540" cy="936144"/>
          </a:xfrm>
          <a:prstGeom prst="rect">
            <a:avLst/>
          </a:prstGeom>
        </p:spPr>
      </p:pic>
    </p:spTree>
    <p:extLst>
      <p:ext uri="{BB962C8B-B14F-4D97-AF65-F5344CB8AC3E}">
        <p14:creationId xmlns:p14="http://schemas.microsoft.com/office/powerpoint/2010/main" val="84606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ransition slide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CBA0-3909-D88E-F604-E4A69417E76C}"/>
              </a:ext>
            </a:extLst>
          </p:cNvPr>
          <p:cNvSpPr>
            <a:spLocks noGrp="1"/>
          </p:cNvSpPr>
          <p:nvPr>
            <p:ph type="title"/>
          </p:nvPr>
        </p:nvSpPr>
        <p:spPr>
          <a:xfrm>
            <a:off x="501569" y="1389185"/>
            <a:ext cx="10845881" cy="2039816"/>
          </a:xfrm>
        </p:spPr>
        <p:txBody>
          <a:bodyPr anchor="b"/>
          <a:lstStyle>
            <a:lvl1pPr>
              <a:defRPr sz="6000" b="1">
                <a:solidFill>
                  <a:schemeClr val="bg1"/>
                </a:solidFill>
              </a:defRPr>
            </a:lvl1pPr>
          </a:lstStyle>
          <a:p>
            <a:r>
              <a:rPr lang="pl-PL"/>
              <a:t>Kliknij, aby edytować styl</a:t>
            </a:r>
            <a:endParaRPr lang="en-GB" dirty="0"/>
          </a:p>
        </p:txBody>
      </p:sp>
      <p:sp>
        <p:nvSpPr>
          <p:cNvPr id="3" name="Text Placeholder 2">
            <a:extLst>
              <a:ext uri="{FF2B5EF4-FFF2-40B4-BE49-F238E27FC236}">
                <a16:creationId xmlns:a16="http://schemas.microsoft.com/office/drawing/2014/main" id="{5762CC8E-1B0A-8805-6F5F-5DD032C43593}"/>
              </a:ext>
            </a:extLst>
          </p:cNvPr>
          <p:cNvSpPr>
            <a:spLocks noGrp="1"/>
          </p:cNvSpPr>
          <p:nvPr>
            <p:ph type="body" idx="1"/>
          </p:nvPr>
        </p:nvSpPr>
        <p:spPr>
          <a:xfrm>
            <a:off x="501569" y="3710355"/>
            <a:ext cx="10845881" cy="8264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pic>
        <p:nvPicPr>
          <p:cNvPr id="6" name="Picture 5">
            <a:extLst>
              <a:ext uri="{FF2B5EF4-FFF2-40B4-BE49-F238E27FC236}">
                <a16:creationId xmlns:a16="http://schemas.microsoft.com/office/drawing/2014/main" id="{428C4EE2-65B7-2046-2CD0-56234A2384B6}"/>
              </a:ext>
            </a:extLst>
          </p:cNvPr>
          <p:cNvPicPr>
            <a:picLocks noChangeAspect="1"/>
          </p:cNvPicPr>
          <p:nvPr userDrawn="1"/>
        </p:nvPicPr>
        <p:blipFill>
          <a:blip r:embed="rId3"/>
          <a:stretch>
            <a:fillRect/>
          </a:stretch>
        </p:blipFill>
        <p:spPr>
          <a:xfrm>
            <a:off x="8106508" y="4123593"/>
            <a:ext cx="3583923" cy="3613789"/>
          </a:xfrm>
          <a:prstGeom prst="rect">
            <a:avLst/>
          </a:prstGeom>
        </p:spPr>
      </p:pic>
      <p:pic>
        <p:nvPicPr>
          <p:cNvPr id="4" name="Picture 3">
            <a:extLst>
              <a:ext uri="{FF2B5EF4-FFF2-40B4-BE49-F238E27FC236}">
                <a16:creationId xmlns:a16="http://schemas.microsoft.com/office/drawing/2014/main" id="{B9EE014A-6A44-C8D4-71B1-2F4AC40B0381}"/>
              </a:ext>
            </a:extLst>
          </p:cNvPr>
          <p:cNvPicPr>
            <a:picLocks noChangeAspect="1"/>
          </p:cNvPicPr>
          <p:nvPr userDrawn="1"/>
        </p:nvPicPr>
        <p:blipFill>
          <a:blip r:embed="rId4"/>
          <a:stretch>
            <a:fillRect/>
          </a:stretch>
        </p:blipFill>
        <p:spPr>
          <a:xfrm>
            <a:off x="327805" y="279339"/>
            <a:ext cx="2792540" cy="936144"/>
          </a:xfrm>
          <a:prstGeom prst="rect">
            <a:avLst/>
          </a:prstGeom>
        </p:spPr>
      </p:pic>
    </p:spTree>
    <p:extLst>
      <p:ext uri="{BB962C8B-B14F-4D97-AF65-F5344CB8AC3E}">
        <p14:creationId xmlns:p14="http://schemas.microsoft.com/office/powerpoint/2010/main" val="256647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AAD9-0E96-5140-89A0-03B2D0C0700D}"/>
              </a:ext>
            </a:extLst>
          </p:cNvPr>
          <p:cNvSpPr>
            <a:spLocks noGrp="1"/>
          </p:cNvSpPr>
          <p:nvPr>
            <p:ph type="title"/>
          </p:nvPr>
        </p:nvSpPr>
        <p:spPr>
          <a:xfrm>
            <a:off x="422031" y="365125"/>
            <a:ext cx="8159261" cy="1325563"/>
          </a:xfrm>
        </p:spPr>
        <p:txBody>
          <a:bodyPr anchor="t"/>
          <a:lstStyle>
            <a:lvl1pPr>
              <a:defRPr b="1"/>
            </a:lvl1pPr>
          </a:lstStyle>
          <a:p>
            <a:r>
              <a:rPr lang="pl-PL"/>
              <a:t>Kliknij, aby edytować styl</a:t>
            </a:r>
            <a:endParaRPr lang="en-GB" dirty="0"/>
          </a:p>
        </p:txBody>
      </p:sp>
      <p:sp>
        <p:nvSpPr>
          <p:cNvPr id="3" name="Content Placeholder 2">
            <a:extLst>
              <a:ext uri="{FF2B5EF4-FFF2-40B4-BE49-F238E27FC236}">
                <a16:creationId xmlns:a16="http://schemas.microsoft.com/office/drawing/2014/main" id="{D2B1456F-49C8-E460-539D-15FF28324539}"/>
              </a:ext>
            </a:extLst>
          </p:cNvPr>
          <p:cNvSpPr>
            <a:spLocks noGrp="1"/>
          </p:cNvSpPr>
          <p:nvPr>
            <p:ph idx="1"/>
          </p:nvPr>
        </p:nvSpPr>
        <p:spPr>
          <a:xfrm>
            <a:off x="422031" y="1825625"/>
            <a:ext cx="11481418" cy="410039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dirty="0"/>
          </a:p>
        </p:txBody>
      </p:sp>
      <p:pic>
        <p:nvPicPr>
          <p:cNvPr id="8" name="Picture 7">
            <a:extLst>
              <a:ext uri="{FF2B5EF4-FFF2-40B4-BE49-F238E27FC236}">
                <a16:creationId xmlns:a16="http://schemas.microsoft.com/office/drawing/2014/main" id="{E2726D24-104E-D410-623A-45CD193545E5}"/>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5" name="Picture 4">
            <a:extLst>
              <a:ext uri="{FF2B5EF4-FFF2-40B4-BE49-F238E27FC236}">
                <a16:creationId xmlns:a16="http://schemas.microsoft.com/office/drawing/2014/main" id="{5969C0D3-1D84-DCC0-D4BF-E3F906BEC0C4}"/>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347307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1337AE-A5A1-16A7-F24B-221DD060B60A}"/>
              </a:ext>
            </a:extLst>
          </p:cNvPr>
          <p:cNvSpPr>
            <a:spLocks noGrp="1"/>
          </p:cNvSpPr>
          <p:nvPr>
            <p:ph sz="half" idx="1"/>
          </p:nvPr>
        </p:nvSpPr>
        <p:spPr>
          <a:xfrm>
            <a:off x="422031" y="1825625"/>
            <a:ext cx="5597769"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Content Placeholder 3">
            <a:extLst>
              <a:ext uri="{FF2B5EF4-FFF2-40B4-BE49-F238E27FC236}">
                <a16:creationId xmlns:a16="http://schemas.microsoft.com/office/drawing/2014/main" id="{EC59E954-F3DB-906F-1270-7468F5FFB8C5}"/>
              </a:ext>
            </a:extLst>
          </p:cNvPr>
          <p:cNvSpPr>
            <a:spLocks noGrp="1"/>
          </p:cNvSpPr>
          <p:nvPr>
            <p:ph sz="half" idx="2"/>
          </p:nvPr>
        </p:nvSpPr>
        <p:spPr>
          <a:xfrm>
            <a:off x="6172199" y="1825625"/>
            <a:ext cx="5731249"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13" name="Title 1">
            <a:extLst>
              <a:ext uri="{FF2B5EF4-FFF2-40B4-BE49-F238E27FC236}">
                <a16:creationId xmlns:a16="http://schemas.microsoft.com/office/drawing/2014/main" id="{B162EAB6-0B21-5C5B-BBA4-89BCDB5AD984}"/>
              </a:ext>
            </a:extLst>
          </p:cNvPr>
          <p:cNvSpPr>
            <a:spLocks noGrp="1"/>
          </p:cNvSpPr>
          <p:nvPr>
            <p:ph type="title"/>
          </p:nvPr>
        </p:nvSpPr>
        <p:spPr>
          <a:xfrm>
            <a:off x="422031" y="365125"/>
            <a:ext cx="8159261" cy="1325563"/>
          </a:xfrm>
        </p:spPr>
        <p:txBody>
          <a:bodyPr anchor="t"/>
          <a:lstStyle>
            <a:lvl1pPr>
              <a:defRPr b="1"/>
            </a:lvl1pPr>
          </a:lstStyle>
          <a:p>
            <a:r>
              <a:rPr lang="pl-PL"/>
              <a:t>Kliknij, aby edytować styl</a:t>
            </a:r>
            <a:endParaRPr lang="en-GB" dirty="0"/>
          </a:p>
        </p:txBody>
      </p:sp>
      <p:pic>
        <p:nvPicPr>
          <p:cNvPr id="14" name="Picture 13">
            <a:extLst>
              <a:ext uri="{FF2B5EF4-FFF2-40B4-BE49-F238E27FC236}">
                <a16:creationId xmlns:a16="http://schemas.microsoft.com/office/drawing/2014/main" id="{961440EE-7907-A318-FD30-46870138184A}"/>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2" name="Picture 1">
            <a:extLst>
              <a:ext uri="{FF2B5EF4-FFF2-40B4-BE49-F238E27FC236}">
                <a16:creationId xmlns:a16="http://schemas.microsoft.com/office/drawing/2014/main" id="{C6E095D6-2C9E-6C75-EEFF-9A2C850243F3}"/>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335407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F44988-5F5F-C41B-AF4F-5F8070A6E7FB}"/>
              </a:ext>
            </a:extLst>
          </p:cNvPr>
          <p:cNvSpPr>
            <a:spLocks noGrp="1"/>
          </p:cNvSpPr>
          <p:nvPr>
            <p:ph type="body" idx="1"/>
          </p:nvPr>
        </p:nvSpPr>
        <p:spPr>
          <a:xfrm>
            <a:off x="422032" y="1984375"/>
            <a:ext cx="557554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a:extLst>
              <a:ext uri="{FF2B5EF4-FFF2-40B4-BE49-F238E27FC236}">
                <a16:creationId xmlns:a16="http://schemas.microsoft.com/office/drawing/2014/main" id="{96BBD4AE-F7D1-D786-C119-07D7686CEAAD}"/>
              </a:ext>
            </a:extLst>
          </p:cNvPr>
          <p:cNvSpPr>
            <a:spLocks noGrp="1"/>
          </p:cNvSpPr>
          <p:nvPr>
            <p:ph sz="half" idx="2"/>
          </p:nvPr>
        </p:nvSpPr>
        <p:spPr>
          <a:xfrm>
            <a:off x="422032" y="2808287"/>
            <a:ext cx="5575544" cy="346188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dirty="0"/>
          </a:p>
        </p:txBody>
      </p:sp>
      <p:sp>
        <p:nvSpPr>
          <p:cNvPr id="5" name="Text Placeholder 4">
            <a:extLst>
              <a:ext uri="{FF2B5EF4-FFF2-40B4-BE49-F238E27FC236}">
                <a16:creationId xmlns:a16="http://schemas.microsoft.com/office/drawing/2014/main" id="{6FE39806-D8E0-FBD2-9656-555E6128B332}"/>
              </a:ext>
            </a:extLst>
          </p:cNvPr>
          <p:cNvSpPr>
            <a:spLocks noGrp="1"/>
          </p:cNvSpPr>
          <p:nvPr>
            <p:ph type="body" sz="quarter" idx="3"/>
          </p:nvPr>
        </p:nvSpPr>
        <p:spPr>
          <a:xfrm>
            <a:off x="6172199" y="1984375"/>
            <a:ext cx="5731249"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a:extLst>
              <a:ext uri="{FF2B5EF4-FFF2-40B4-BE49-F238E27FC236}">
                <a16:creationId xmlns:a16="http://schemas.microsoft.com/office/drawing/2014/main" id="{6A8D3599-B4EF-F61C-20B7-83B4EA5DE949}"/>
              </a:ext>
            </a:extLst>
          </p:cNvPr>
          <p:cNvSpPr>
            <a:spLocks noGrp="1"/>
          </p:cNvSpPr>
          <p:nvPr>
            <p:ph sz="quarter" idx="4"/>
          </p:nvPr>
        </p:nvSpPr>
        <p:spPr>
          <a:xfrm>
            <a:off x="6172199" y="2808287"/>
            <a:ext cx="5731249" cy="346188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dirty="0"/>
          </a:p>
        </p:txBody>
      </p:sp>
      <p:sp>
        <p:nvSpPr>
          <p:cNvPr id="12" name="Title 1">
            <a:extLst>
              <a:ext uri="{FF2B5EF4-FFF2-40B4-BE49-F238E27FC236}">
                <a16:creationId xmlns:a16="http://schemas.microsoft.com/office/drawing/2014/main" id="{2D993BD4-E659-C9FB-0B5C-2F0ECC5C2387}"/>
              </a:ext>
            </a:extLst>
          </p:cNvPr>
          <p:cNvSpPr>
            <a:spLocks noGrp="1"/>
          </p:cNvSpPr>
          <p:nvPr>
            <p:ph type="title"/>
          </p:nvPr>
        </p:nvSpPr>
        <p:spPr>
          <a:xfrm>
            <a:off x="422031" y="365125"/>
            <a:ext cx="8159261" cy="1325563"/>
          </a:xfrm>
        </p:spPr>
        <p:txBody>
          <a:bodyPr anchor="t"/>
          <a:lstStyle>
            <a:lvl1pPr>
              <a:defRPr b="1"/>
            </a:lvl1pPr>
          </a:lstStyle>
          <a:p>
            <a:r>
              <a:rPr lang="pl-PL"/>
              <a:t>Kliknij, aby edytować styl</a:t>
            </a:r>
            <a:endParaRPr lang="en-GB" dirty="0"/>
          </a:p>
        </p:txBody>
      </p:sp>
      <p:pic>
        <p:nvPicPr>
          <p:cNvPr id="13" name="Picture 12">
            <a:extLst>
              <a:ext uri="{FF2B5EF4-FFF2-40B4-BE49-F238E27FC236}">
                <a16:creationId xmlns:a16="http://schemas.microsoft.com/office/drawing/2014/main" id="{2020487F-464D-9717-19E1-98012BCCD6C3}"/>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2" name="Picture 1">
            <a:extLst>
              <a:ext uri="{FF2B5EF4-FFF2-40B4-BE49-F238E27FC236}">
                <a16:creationId xmlns:a16="http://schemas.microsoft.com/office/drawing/2014/main" id="{DB6BB5F3-0A25-17C3-7256-E5F04D9A51D2}"/>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182218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EC7D00-A3F1-22CF-8B3F-141341CCE718}"/>
              </a:ext>
            </a:extLst>
          </p:cNvPr>
          <p:cNvSpPr>
            <a:spLocks noGrp="1"/>
          </p:cNvSpPr>
          <p:nvPr>
            <p:ph type="title"/>
          </p:nvPr>
        </p:nvSpPr>
        <p:spPr>
          <a:xfrm>
            <a:off x="422031" y="365125"/>
            <a:ext cx="8159261" cy="1325563"/>
          </a:xfrm>
        </p:spPr>
        <p:txBody>
          <a:bodyPr anchor="t"/>
          <a:lstStyle>
            <a:lvl1pPr>
              <a:defRPr b="1"/>
            </a:lvl1pPr>
          </a:lstStyle>
          <a:p>
            <a:r>
              <a:rPr lang="pl-PL"/>
              <a:t>Kliknij, aby edytować styl</a:t>
            </a:r>
            <a:endParaRPr lang="en-GB" dirty="0"/>
          </a:p>
        </p:txBody>
      </p:sp>
      <p:sp>
        <p:nvSpPr>
          <p:cNvPr id="10" name="Text Placeholder 2">
            <a:extLst>
              <a:ext uri="{FF2B5EF4-FFF2-40B4-BE49-F238E27FC236}">
                <a16:creationId xmlns:a16="http://schemas.microsoft.com/office/drawing/2014/main" id="{F04EBCB7-4B65-C77E-73B8-29BA8CB36FD5}"/>
              </a:ext>
            </a:extLst>
          </p:cNvPr>
          <p:cNvSpPr>
            <a:spLocks noGrp="1"/>
          </p:cNvSpPr>
          <p:nvPr>
            <p:ph type="body" idx="1"/>
          </p:nvPr>
        </p:nvSpPr>
        <p:spPr>
          <a:xfrm>
            <a:off x="422032" y="1984375"/>
            <a:ext cx="2533439"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1" name="Content Placeholder 3">
            <a:extLst>
              <a:ext uri="{FF2B5EF4-FFF2-40B4-BE49-F238E27FC236}">
                <a16:creationId xmlns:a16="http://schemas.microsoft.com/office/drawing/2014/main" id="{9636302B-73D6-D95E-9E24-268708D124D8}"/>
              </a:ext>
            </a:extLst>
          </p:cNvPr>
          <p:cNvSpPr>
            <a:spLocks noGrp="1"/>
          </p:cNvSpPr>
          <p:nvPr>
            <p:ph sz="half" idx="2"/>
          </p:nvPr>
        </p:nvSpPr>
        <p:spPr>
          <a:xfrm>
            <a:off x="422032" y="2808287"/>
            <a:ext cx="2533439" cy="3339579"/>
          </a:xfrm>
        </p:spPr>
        <p:txBody>
          <a:bodyPr>
            <a:normAutofit/>
          </a:bodyPr>
          <a:lstStyle>
            <a:lvl1pPr>
              <a:defRPr sz="2400"/>
            </a:lvl1pPr>
          </a:lstStyle>
          <a:p>
            <a:pPr lvl="0"/>
            <a:r>
              <a:rPr lang="pl-PL"/>
              <a:t>Kliknij, aby edytować style wzorca tekstu</a:t>
            </a:r>
          </a:p>
        </p:txBody>
      </p:sp>
      <p:sp>
        <p:nvSpPr>
          <p:cNvPr id="18" name="Text Placeholder 2">
            <a:extLst>
              <a:ext uri="{FF2B5EF4-FFF2-40B4-BE49-F238E27FC236}">
                <a16:creationId xmlns:a16="http://schemas.microsoft.com/office/drawing/2014/main" id="{FBAB8FE7-3567-B331-4699-7F9F34348F05}"/>
              </a:ext>
            </a:extLst>
          </p:cNvPr>
          <p:cNvSpPr>
            <a:spLocks noGrp="1"/>
          </p:cNvSpPr>
          <p:nvPr>
            <p:ph type="body" idx="10"/>
          </p:nvPr>
        </p:nvSpPr>
        <p:spPr>
          <a:xfrm>
            <a:off x="3374782" y="1984375"/>
            <a:ext cx="2533439"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Content Placeholder 3">
            <a:extLst>
              <a:ext uri="{FF2B5EF4-FFF2-40B4-BE49-F238E27FC236}">
                <a16:creationId xmlns:a16="http://schemas.microsoft.com/office/drawing/2014/main" id="{826DCBF7-8168-C0DB-5D3E-E1F165E3CB4E}"/>
              </a:ext>
            </a:extLst>
          </p:cNvPr>
          <p:cNvSpPr>
            <a:spLocks noGrp="1"/>
          </p:cNvSpPr>
          <p:nvPr>
            <p:ph sz="half" idx="11"/>
          </p:nvPr>
        </p:nvSpPr>
        <p:spPr>
          <a:xfrm>
            <a:off x="3374782" y="2808287"/>
            <a:ext cx="2533439" cy="3339579"/>
          </a:xfrm>
        </p:spPr>
        <p:txBody>
          <a:bodyPr>
            <a:normAutofit/>
          </a:bodyPr>
          <a:lstStyle>
            <a:lvl1pPr>
              <a:defRPr sz="2400"/>
            </a:lvl1pPr>
          </a:lstStyle>
          <a:p>
            <a:pPr lvl="0"/>
            <a:r>
              <a:rPr lang="pl-PL"/>
              <a:t>Kliknij, aby edytować style wzorca tekstu</a:t>
            </a:r>
          </a:p>
        </p:txBody>
      </p:sp>
      <p:sp>
        <p:nvSpPr>
          <p:cNvPr id="20" name="Text Placeholder 2">
            <a:extLst>
              <a:ext uri="{FF2B5EF4-FFF2-40B4-BE49-F238E27FC236}">
                <a16:creationId xmlns:a16="http://schemas.microsoft.com/office/drawing/2014/main" id="{C38AB83E-9D4C-515E-1C50-AD3E18D381F9}"/>
              </a:ext>
            </a:extLst>
          </p:cNvPr>
          <p:cNvSpPr>
            <a:spLocks noGrp="1"/>
          </p:cNvSpPr>
          <p:nvPr>
            <p:ph type="body" idx="12"/>
          </p:nvPr>
        </p:nvSpPr>
        <p:spPr>
          <a:xfrm>
            <a:off x="6327532" y="1984375"/>
            <a:ext cx="2533439"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1" name="Content Placeholder 3">
            <a:extLst>
              <a:ext uri="{FF2B5EF4-FFF2-40B4-BE49-F238E27FC236}">
                <a16:creationId xmlns:a16="http://schemas.microsoft.com/office/drawing/2014/main" id="{D640CEDE-CFA6-3A2C-2F77-9E417F08A09A}"/>
              </a:ext>
            </a:extLst>
          </p:cNvPr>
          <p:cNvSpPr>
            <a:spLocks noGrp="1"/>
          </p:cNvSpPr>
          <p:nvPr>
            <p:ph sz="half" idx="13"/>
          </p:nvPr>
        </p:nvSpPr>
        <p:spPr>
          <a:xfrm>
            <a:off x="6327532" y="2808287"/>
            <a:ext cx="2533439" cy="3339579"/>
          </a:xfrm>
        </p:spPr>
        <p:txBody>
          <a:bodyPr>
            <a:normAutofit/>
          </a:bodyPr>
          <a:lstStyle>
            <a:lvl1pPr>
              <a:defRPr sz="2400"/>
            </a:lvl1pPr>
          </a:lstStyle>
          <a:p>
            <a:pPr lvl="0"/>
            <a:r>
              <a:rPr lang="pl-PL"/>
              <a:t>Kliknij, aby edytować style wzorca tekstu</a:t>
            </a:r>
          </a:p>
        </p:txBody>
      </p:sp>
      <p:sp>
        <p:nvSpPr>
          <p:cNvPr id="22" name="Text Placeholder 2">
            <a:extLst>
              <a:ext uri="{FF2B5EF4-FFF2-40B4-BE49-F238E27FC236}">
                <a16:creationId xmlns:a16="http://schemas.microsoft.com/office/drawing/2014/main" id="{FD5D9E8D-96E2-161F-3C89-91C9BB331F5B}"/>
              </a:ext>
            </a:extLst>
          </p:cNvPr>
          <p:cNvSpPr>
            <a:spLocks noGrp="1"/>
          </p:cNvSpPr>
          <p:nvPr>
            <p:ph type="body" idx="14"/>
          </p:nvPr>
        </p:nvSpPr>
        <p:spPr>
          <a:xfrm>
            <a:off x="9236529" y="1984375"/>
            <a:ext cx="2533439"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Content Placeholder 3">
            <a:extLst>
              <a:ext uri="{FF2B5EF4-FFF2-40B4-BE49-F238E27FC236}">
                <a16:creationId xmlns:a16="http://schemas.microsoft.com/office/drawing/2014/main" id="{A42126AE-CC30-07BA-4C61-393947A0B0DD}"/>
              </a:ext>
            </a:extLst>
          </p:cNvPr>
          <p:cNvSpPr>
            <a:spLocks noGrp="1"/>
          </p:cNvSpPr>
          <p:nvPr>
            <p:ph sz="half" idx="15"/>
          </p:nvPr>
        </p:nvSpPr>
        <p:spPr>
          <a:xfrm>
            <a:off x="9236529" y="2808287"/>
            <a:ext cx="2533439" cy="3339579"/>
          </a:xfrm>
        </p:spPr>
        <p:txBody>
          <a:bodyPr>
            <a:normAutofit/>
          </a:bodyPr>
          <a:lstStyle>
            <a:lvl1pPr>
              <a:defRPr sz="2400"/>
            </a:lvl1pPr>
          </a:lstStyle>
          <a:p>
            <a:pPr lvl="0"/>
            <a:r>
              <a:rPr lang="pl-PL"/>
              <a:t>Kliknij, aby edytować style wzorca tekstu</a:t>
            </a:r>
          </a:p>
        </p:txBody>
      </p:sp>
      <p:pic>
        <p:nvPicPr>
          <p:cNvPr id="24" name="Picture 23">
            <a:extLst>
              <a:ext uri="{FF2B5EF4-FFF2-40B4-BE49-F238E27FC236}">
                <a16:creationId xmlns:a16="http://schemas.microsoft.com/office/drawing/2014/main" id="{4F06B6F9-A78E-A7F4-8668-045ECD8CDC07}"/>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2" name="Picture 1">
            <a:extLst>
              <a:ext uri="{FF2B5EF4-FFF2-40B4-BE49-F238E27FC236}">
                <a16:creationId xmlns:a16="http://schemas.microsoft.com/office/drawing/2014/main" id="{E26CC8B7-EEF5-DA65-0B2C-EE91739DB0B1}"/>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49343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EC7D00-A3F1-22CF-8B3F-141341CCE718}"/>
              </a:ext>
            </a:extLst>
          </p:cNvPr>
          <p:cNvSpPr>
            <a:spLocks noGrp="1"/>
          </p:cNvSpPr>
          <p:nvPr>
            <p:ph type="title"/>
          </p:nvPr>
        </p:nvSpPr>
        <p:spPr>
          <a:xfrm>
            <a:off x="422031" y="365125"/>
            <a:ext cx="8159261" cy="1325563"/>
          </a:xfrm>
        </p:spPr>
        <p:txBody>
          <a:bodyPr anchor="t"/>
          <a:lstStyle>
            <a:lvl1pPr>
              <a:defRPr b="1"/>
            </a:lvl1pPr>
          </a:lstStyle>
          <a:p>
            <a:r>
              <a:rPr lang="pl-PL"/>
              <a:t>Kliknij, aby edytować styl</a:t>
            </a:r>
            <a:endParaRPr lang="en-GB" dirty="0"/>
          </a:p>
        </p:txBody>
      </p:sp>
      <p:sp>
        <p:nvSpPr>
          <p:cNvPr id="10" name="Text Placeholder 2">
            <a:extLst>
              <a:ext uri="{FF2B5EF4-FFF2-40B4-BE49-F238E27FC236}">
                <a16:creationId xmlns:a16="http://schemas.microsoft.com/office/drawing/2014/main" id="{F04EBCB7-4B65-C77E-73B8-29BA8CB36FD5}"/>
              </a:ext>
            </a:extLst>
          </p:cNvPr>
          <p:cNvSpPr>
            <a:spLocks noGrp="1"/>
          </p:cNvSpPr>
          <p:nvPr>
            <p:ph type="body" idx="1"/>
          </p:nvPr>
        </p:nvSpPr>
        <p:spPr>
          <a:xfrm>
            <a:off x="422032" y="1984375"/>
            <a:ext cx="3714539"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1" name="Content Placeholder 3">
            <a:extLst>
              <a:ext uri="{FF2B5EF4-FFF2-40B4-BE49-F238E27FC236}">
                <a16:creationId xmlns:a16="http://schemas.microsoft.com/office/drawing/2014/main" id="{9636302B-73D6-D95E-9E24-268708D124D8}"/>
              </a:ext>
            </a:extLst>
          </p:cNvPr>
          <p:cNvSpPr>
            <a:spLocks noGrp="1"/>
          </p:cNvSpPr>
          <p:nvPr>
            <p:ph sz="half" idx="2"/>
          </p:nvPr>
        </p:nvSpPr>
        <p:spPr>
          <a:xfrm>
            <a:off x="422032" y="2808287"/>
            <a:ext cx="3714539" cy="3435759"/>
          </a:xfrm>
        </p:spPr>
        <p:txBody>
          <a:bodyPr>
            <a:normAutofit/>
          </a:bodyPr>
          <a:lstStyle>
            <a:lvl1pPr>
              <a:defRPr sz="2400"/>
            </a:lvl1pPr>
          </a:lstStyle>
          <a:p>
            <a:pPr lvl="0"/>
            <a:r>
              <a:rPr lang="pl-PL"/>
              <a:t>Kliknij, aby edytować style wzorca tekstu</a:t>
            </a:r>
          </a:p>
        </p:txBody>
      </p:sp>
      <p:sp>
        <p:nvSpPr>
          <p:cNvPr id="18" name="Text Placeholder 2">
            <a:extLst>
              <a:ext uri="{FF2B5EF4-FFF2-40B4-BE49-F238E27FC236}">
                <a16:creationId xmlns:a16="http://schemas.microsoft.com/office/drawing/2014/main" id="{FBAB8FE7-3567-B331-4699-7F9F34348F05}"/>
              </a:ext>
            </a:extLst>
          </p:cNvPr>
          <p:cNvSpPr>
            <a:spLocks noGrp="1"/>
          </p:cNvSpPr>
          <p:nvPr>
            <p:ph type="body" idx="10"/>
          </p:nvPr>
        </p:nvSpPr>
        <p:spPr>
          <a:xfrm>
            <a:off x="4305471" y="1984375"/>
            <a:ext cx="3714539"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Content Placeholder 3">
            <a:extLst>
              <a:ext uri="{FF2B5EF4-FFF2-40B4-BE49-F238E27FC236}">
                <a16:creationId xmlns:a16="http://schemas.microsoft.com/office/drawing/2014/main" id="{826DCBF7-8168-C0DB-5D3E-E1F165E3CB4E}"/>
              </a:ext>
            </a:extLst>
          </p:cNvPr>
          <p:cNvSpPr>
            <a:spLocks noGrp="1"/>
          </p:cNvSpPr>
          <p:nvPr>
            <p:ph sz="half" idx="11"/>
          </p:nvPr>
        </p:nvSpPr>
        <p:spPr>
          <a:xfrm>
            <a:off x="4305471" y="2808287"/>
            <a:ext cx="3714539" cy="3435759"/>
          </a:xfrm>
        </p:spPr>
        <p:txBody>
          <a:bodyPr>
            <a:normAutofit/>
          </a:bodyPr>
          <a:lstStyle>
            <a:lvl1pPr>
              <a:defRPr sz="2400"/>
            </a:lvl1pPr>
          </a:lstStyle>
          <a:p>
            <a:pPr lvl="0"/>
            <a:r>
              <a:rPr lang="pl-PL"/>
              <a:t>Kliknij, aby edytować style wzorca tekstu</a:t>
            </a:r>
          </a:p>
        </p:txBody>
      </p:sp>
      <p:sp>
        <p:nvSpPr>
          <p:cNvPr id="20" name="Text Placeholder 2">
            <a:extLst>
              <a:ext uri="{FF2B5EF4-FFF2-40B4-BE49-F238E27FC236}">
                <a16:creationId xmlns:a16="http://schemas.microsoft.com/office/drawing/2014/main" id="{C38AB83E-9D4C-515E-1C50-AD3E18D381F9}"/>
              </a:ext>
            </a:extLst>
          </p:cNvPr>
          <p:cNvSpPr>
            <a:spLocks noGrp="1"/>
          </p:cNvSpPr>
          <p:nvPr>
            <p:ph type="body" idx="12"/>
          </p:nvPr>
        </p:nvSpPr>
        <p:spPr>
          <a:xfrm>
            <a:off x="8188910" y="1984375"/>
            <a:ext cx="3714539"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1" name="Content Placeholder 3">
            <a:extLst>
              <a:ext uri="{FF2B5EF4-FFF2-40B4-BE49-F238E27FC236}">
                <a16:creationId xmlns:a16="http://schemas.microsoft.com/office/drawing/2014/main" id="{D640CEDE-CFA6-3A2C-2F77-9E417F08A09A}"/>
              </a:ext>
            </a:extLst>
          </p:cNvPr>
          <p:cNvSpPr>
            <a:spLocks noGrp="1"/>
          </p:cNvSpPr>
          <p:nvPr>
            <p:ph sz="half" idx="13"/>
          </p:nvPr>
        </p:nvSpPr>
        <p:spPr>
          <a:xfrm>
            <a:off x="8188910" y="2808287"/>
            <a:ext cx="3714539" cy="3435759"/>
          </a:xfrm>
        </p:spPr>
        <p:txBody>
          <a:bodyPr>
            <a:normAutofit/>
          </a:bodyPr>
          <a:lstStyle>
            <a:lvl1pPr>
              <a:defRPr sz="2400"/>
            </a:lvl1pPr>
          </a:lstStyle>
          <a:p>
            <a:pPr lvl="0"/>
            <a:r>
              <a:rPr lang="pl-PL"/>
              <a:t>Kliknij, aby edytować style wzorca tekstu</a:t>
            </a:r>
          </a:p>
        </p:txBody>
      </p:sp>
      <p:pic>
        <p:nvPicPr>
          <p:cNvPr id="2" name="Picture 1">
            <a:extLst>
              <a:ext uri="{FF2B5EF4-FFF2-40B4-BE49-F238E27FC236}">
                <a16:creationId xmlns:a16="http://schemas.microsoft.com/office/drawing/2014/main" id="{3399F45F-5255-0607-0A9D-99E9FDDC2338}"/>
              </a:ext>
            </a:extLst>
          </p:cNvPr>
          <p:cNvPicPr>
            <a:picLocks noChangeAspect="1"/>
          </p:cNvPicPr>
          <p:nvPr userDrawn="1"/>
        </p:nvPicPr>
        <p:blipFill>
          <a:blip r:embed="rId2"/>
          <a:stretch>
            <a:fillRect/>
          </a:stretch>
        </p:blipFill>
        <p:spPr>
          <a:xfrm>
            <a:off x="422031" y="6450504"/>
            <a:ext cx="11481418" cy="83117"/>
          </a:xfrm>
          <a:prstGeom prst="rect">
            <a:avLst/>
          </a:prstGeom>
        </p:spPr>
      </p:pic>
      <p:pic>
        <p:nvPicPr>
          <p:cNvPr id="3" name="Picture 2">
            <a:extLst>
              <a:ext uri="{FF2B5EF4-FFF2-40B4-BE49-F238E27FC236}">
                <a16:creationId xmlns:a16="http://schemas.microsoft.com/office/drawing/2014/main" id="{963A135A-D743-0A69-FC1C-415D2CF51EFC}"/>
              </a:ext>
            </a:extLst>
          </p:cNvPr>
          <p:cNvPicPr>
            <a:picLocks noChangeAspect="1"/>
          </p:cNvPicPr>
          <p:nvPr userDrawn="1"/>
        </p:nvPicPr>
        <p:blipFill>
          <a:blip r:embed="rId3"/>
          <a:stretch>
            <a:fillRect/>
          </a:stretch>
        </p:blipFill>
        <p:spPr>
          <a:xfrm>
            <a:off x="9171160" y="247559"/>
            <a:ext cx="2824681" cy="946918"/>
          </a:xfrm>
          <a:prstGeom prst="rect">
            <a:avLst/>
          </a:prstGeom>
        </p:spPr>
      </p:pic>
    </p:spTree>
    <p:extLst>
      <p:ext uri="{BB962C8B-B14F-4D97-AF65-F5344CB8AC3E}">
        <p14:creationId xmlns:p14="http://schemas.microsoft.com/office/powerpoint/2010/main" val="84887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4AE91-0001-057C-1E4A-387F3C1BC362}"/>
              </a:ext>
            </a:extLst>
          </p:cNvPr>
          <p:cNvSpPr>
            <a:spLocks noGrp="1"/>
          </p:cNvSpPr>
          <p:nvPr>
            <p:ph type="title"/>
          </p:nvPr>
        </p:nvSpPr>
        <p:spPr>
          <a:xfrm>
            <a:off x="439615" y="365125"/>
            <a:ext cx="11394831" cy="1325563"/>
          </a:xfrm>
          <a:prstGeom prst="rect">
            <a:avLst/>
          </a:prstGeom>
        </p:spPr>
        <p:txBody>
          <a:bodyPr vert="horz" lIns="91440" tIns="45720" rIns="91440" bIns="45720" rtlCol="0" anchor="ctr">
            <a:normAutofit/>
          </a:bodyPr>
          <a:lstStyle/>
          <a:p>
            <a:r>
              <a:rPr lang="pl-PL"/>
              <a:t>Kliknij, aby edytować styl</a:t>
            </a:r>
            <a:endParaRPr lang="en-GB" dirty="0"/>
          </a:p>
        </p:txBody>
      </p:sp>
      <p:sp>
        <p:nvSpPr>
          <p:cNvPr id="3" name="Text Placeholder 2">
            <a:extLst>
              <a:ext uri="{FF2B5EF4-FFF2-40B4-BE49-F238E27FC236}">
                <a16:creationId xmlns:a16="http://schemas.microsoft.com/office/drawing/2014/main" id="{4E6122D4-4432-2A71-662B-0A4A04B15565}"/>
              </a:ext>
            </a:extLst>
          </p:cNvPr>
          <p:cNvSpPr>
            <a:spLocks noGrp="1"/>
          </p:cNvSpPr>
          <p:nvPr>
            <p:ph type="body" idx="1"/>
          </p:nvPr>
        </p:nvSpPr>
        <p:spPr>
          <a:xfrm>
            <a:off x="439615" y="1825625"/>
            <a:ext cx="11394831"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dirty="0"/>
          </a:p>
        </p:txBody>
      </p:sp>
    </p:spTree>
    <p:extLst>
      <p:ext uri="{BB962C8B-B14F-4D97-AF65-F5344CB8AC3E}">
        <p14:creationId xmlns:p14="http://schemas.microsoft.com/office/powerpoint/2010/main" val="150527067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0" r:id="rId5"/>
    <p:sldLayoutId id="2147483652" r:id="rId6"/>
    <p:sldLayoutId id="2147483653" r:id="rId7"/>
    <p:sldLayoutId id="2147483654" r:id="rId8"/>
    <p:sldLayoutId id="2147483663" r:id="rId9"/>
    <p:sldLayoutId id="2147483662" r:id="rId10"/>
    <p:sldLayoutId id="2147483655" r:id="rId11"/>
    <p:sldLayoutId id="2147483656" r:id="rId12"/>
    <p:sldLayoutId id="2147483657"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company/scifoodhealth/" TargetMode="External"/><Relationship Id="rId2" Type="http://schemas.openxmlformats.org/officeDocument/2006/relationships/hyperlink" Target="https://twitter.com/SciFoodHealth" TargetMode="External"/><Relationship Id="rId1" Type="http://schemas.openxmlformats.org/officeDocument/2006/relationships/slideLayout" Target="../slideLayouts/slideLayout1.xml"/><Relationship Id="rId5" Type="http://schemas.openxmlformats.org/officeDocument/2006/relationships/hyperlink" Target="https://www.foodpaths.eu/" TargetMode="External"/><Relationship Id="rId4" Type="http://schemas.openxmlformats.org/officeDocument/2006/relationships/hyperlink" Target="https://sustainable-food-systems-network.mobilize.io/main/groups/42013/loun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8B52-F236-548C-43A7-FBA77735279F}"/>
              </a:ext>
            </a:extLst>
          </p:cNvPr>
          <p:cNvSpPr>
            <a:spLocks noGrp="1"/>
          </p:cNvSpPr>
          <p:nvPr>
            <p:ph type="title"/>
          </p:nvPr>
        </p:nvSpPr>
        <p:spPr>
          <a:xfrm>
            <a:off x="501569" y="1229711"/>
            <a:ext cx="10845881" cy="2199290"/>
          </a:xfrm>
        </p:spPr>
        <p:txBody>
          <a:bodyPr>
            <a:noAutofit/>
          </a:bodyPr>
          <a:lstStyle/>
          <a:p>
            <a:br>
              <a:rPr lang="en-GB" sz="4400" dirty="0"/>
            </a:br>
            <a:r>
              <a:rPr lang="en-GB" sz="4400" dirty="0" err="1"/>
              <a:t>FOODPathS</a:t>
            </a:r>
            <a:r>
              <a:rPr lang="en-GB" sz="4400" dirty="0"/>
              <a:t> Webinar: How can education support a sustainable and healthy food system?</a:t>
            </a:r>
          </a:p>
        </p:txBody>
      </p:sp>
      <p:sp>
        <p:nvSpPr>
          <p:cNvPr id="3" name="Text Placeholder 2">
            <a:extLst>
              <a:ext uri="{FF2B5EF4-FFF2-40B4-BE49-F238E27FC236}">
                <a16:creationId xmlns:a16="http://schemas.microsoft.com/office/drawing/2014/main" id="{7B022E40-C163-9093-3BF1-9EBB6C5DB6C4}"/>
              </a:ext>
            </a:extLst>
          </p:cNvPr>
          <p:cNvSpPr>
            <a:spLocks noGrp="1"/>
          </p:cNvSpPr>
          <p:nvPr>
            <p:ph type="body" idx="1"/>
          </p:nvPr>
        </p:nvSpPr>
        <p:spPr/>
        <p:txBody>
          <a:bodyPr>
            <a:normAutofit/>
          </a:bodyPr>
          <a:lstStyle/>
          <a:p>
            <a:r>
              <a:rPr lang="fr-FR" dirty="0"/>
              <a:t>Gabriela </a:t>
            </a:r>
            <a:r>
              <a:rPr lang="fr-FR" dirty="0" err="1"/>
              <a:t>Versteeg</a:t>
            </a:r>
            <a:r>
              <a:rPr lang="fr-FR" dirty="0"/>
              <a:t> (</a:t>
            </a:r>
            <a:r>
              <a:rPr lang="fr-FR" dirty="0" err="1"/>
              <a:t>EFFoST</a:t>
            </a:r>
            <a:r>
              <a:rPr lang="fr-FR" dirty="0"/>
              <a:t>)</a:t>
            </a:r>
          </a:p>
        </p:txBody>
      </p:sp>
    </p:spTree>
    <p:extLst>
      <p:ext uri="{BB962C8B-B14F-4D97-AF65-F5344CB8AC3E}">
        <p14:creationId xmlns:p14="http://schemas.microsoft.com/office/powerpoint/2010/main" val="406745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FCF0-C4B8-5968-C475-21679ECBAAEB}"/>
              </a:ext>
            </a:extLst>
          </p:cNvPr>
          <p:cNvSpPr>
            <a:spLocks noGrp="1"/>
          </p:cNvSpPr>
          <p:nvPr>
            <p:ph type="title"/>
          </p:nvPr>
        </p:nvSpPr>
        <p:spPr>
          <a:xfrm>
            <a:off x="572574" y="237804"/>
            <a:ext cx="11450549" cy="1115007"/>
          </a:xfrm>
        </p:spPr>
        <p:txBody>
          <a:bodyPr>
            <a:normAutofit fontScale="90000"/>
          </a:bodyPr>
          <a:lstStyle/>
          <a:p>
            <a:pPr>
              <a:lnSpc>
                <a:spcPct val="120000"/>
              </a:lnSpc>
              <a:spcAft>
                <a:spcPts val="600"/>
              </a:spcAft>
            </a:pPr>
            <a:r>
              <a:rPr lang="en-GB" dirty="0">
                <a:solidFill>
                  <a:schemeClr val="accent1"/>
                </a:solidFill>
              </a:rPr>
              <a:t>Establishing a branded network of </a:t>
            </a:r>
            <a:br>
              <a:rPr lang="en-GB" dirty="0">
                <a:solidFill>
                  <a:schemeClr val="accent1"/>
                </a:solidFill>
              </a:rPr>
            </a:br>
            <a:r>
              <a:rPr lang="en-GB" dirty="0">
                <a:solidFill>
                  <a:schemeClr val="accent1"/>
                </a:solidFill>
              </a:rPr>
              <a:t>university-driven local food eco-systems</a:t>
            </a:r>
            <a:br>
              <a:rPr lang="en-GB" dirty="0">
                <a:solidFill>
                  <a:schemeClr val="accent1"/>
                </a:solidFill>
              </a:rPr>
            </a:br>
            <a:br>
              <a:rPr lang="en-GB" dirty="0">
                <a:solidFill>
                  <a:schemeClr val="accent1"/>
                </a:solidFill>
              </a:rPr>
            </a:br>
            <a:r>
              <a:rPr lang="en-GB" sz="2800" u="sng" dirty="0">
                <a:effectLst/>
                <a:latin typeface="+mn-lt"/>
              </a:rPr>
              <a:t> </a:t>
            </a:r>
            <a:endParaRPr lang="en-GB" sz="2800" b="1" dirty="0">
              <a:effectLst/>
              <a:latin typeface="Tw Cen MT" panose="020B0602020104020603" pitchFamily="34" charset="-18"/>
              <a:ea typeface="Tw Cen MT" panose="020B0602020104020603" pitchFamily="34" charset="-18"/>
              <a:cs typeface="Arial" panose="020B0604020202020204" pitchFamily="34" charset="0"/>
            </a:endParaRPr>
          </a:p>
        </p:txBody>
      </p:sp>
      <p:sp>
        <p:nvSpPr>
          <p:cNvPr id="9" name="Content Placeholder 8">
            <a:extLst>
              <a:ext uri="{FF2B5EF4-FFF2-40B4-BE49-F238E27FC236}">
                <a16:creationId xmlns:a16="http://schemas.microsoft.com/office/drawing/2014/main" id="{4E257F4F-14C2-8973-5BC4-63B6FE449391}"/>
              </a:ext>
            </a:extLst>
          </p:cNvPr>
          <p:cNvSpPr>
            <a:spLocks noGrp="1"/>
          </p:cNvSpPr>
          <p:nvPr>
            <p:ph idx="1"/>
          </p:nvPr>
        </p:nvSpPr>
        <p:spPr>
          <a:xfrm>
            <a:off x="572574" y="1994007"/>
            <a:ext cx="11164226" cy="4710272"/>
          </a:xfrm>
        </p:spPr>
        <p:txBody>
          <a:bodyPr>
            <a:normAutofit/>
          </a:bodyPr>
          <a:lstStyle/>
          <a:p>
            <a:pPr marL="0" indent="0">
              <a:lnSpc>
                <a:spcPct val="93000"/>
              </a:lnSpc>
              <a:spcBef>
                <a:spcPts val="600"/>
              </a:spcBef>
              <a:spcAft>
                <a:spcPts val="1200"/>
              </a:spcAft>
              <a:buNone/>
            </a:pPr>
            <a:r>
              <a:rPr lang="en-GB" dirty="0">
                <a:solidFill>
                  <a:schemeClr val="accent1"/>
                </a:solidFill>
              </a:rPr>
              <a:t>Objectives</a:t>
            </a:r>
            <a:endParaRPr lang="en-GB" dirty="0">
              <a:effectLst/>
              <a:latin typeface="+mn-lt"/>
            </a:endParaRPr>
          </a:p>
          <a:p>
            <a:pPr marL="0" indent="0">
              <a:lnSpc>
                <a:spcPct val="93000"/>
              </a:lnSpc>
              <a:spcBef>
                <a:spcPts val="600"/>
              </a:spcBef>
              <a:spcAft>
                <a:spcPts val="1200"/>
              </a:spcAft>
              <a:buNone/>
            </a:pPr>
            <a:r>
              <a:rPr lang="en-GB" dirty="0">
                <a:effectLst/>
                <a:latin typeface="+mn-lt"/>
              </a:rPr>
              <a:t>Map FS education &amp; training programs in Higher </a:t>
            </a:r>
            <a:r>
              <a:rPr lang="en-GB" dirty="0">
                <a:latin typeface="+mn-lt"/>
              </a:rPr>
              <a:t>E</a:t>
            </a:r>
            <a:r>
              <a:rPr lang="en-GB" dirty="0">
                <a:effectLst/>
                <a:latin typeface="+mn-lt"/>
              </a:rPr>
              <a:t>ducation </a:t>
            </a:r>
            <a:r>
              <a:rPr lang="en-GB" dirty="0">
                <a:latin typeface="+mn-lt"/>
              </a:rPr>
              <a:t>I</a:t>
            </a:r>
            <a:r>
              <a:rPr lang="en-GB" dirty="0">
                <a:effectLst/>
                <a:latin typeface="+mn-lt"/>
              </a:rPr>
              <a:t>nstitutes (HEI) &amp; professional training centres, </a:t>
            </a:r>
          </a:p>
          <a:p>
            <a:pPr marL="0" indent="0">
              <a:lnSpc>
                <a:spcPct val="93000"/>
              </a:lnSpc>
              <a:spcBef>
                <a:spcPts val="600"/>
              </a:spcBef>
              <a:spcAft>
                <a:spcPts val="1200"/>
              </a:spcAft>
              <a:buNone/>
            </a:pPr>
            <a:r>
              <a:rPr lang="en-GB" dirty="0">
                <a:latin typeface="+mn-lt"/>
              </a:rPr>
              <a:t>Establish an improved FS education and training program by helping to fill skills and knowledge gaps, </a:t>
            </a:r>
          </a:p>
          <a:p>
            <a:pPr marL="0" indent="0">
              <a:lnSpc>
                <a:spcPct val="93000"/>
              </a:lnSpc>
              <a:spcBef>
                <a:spcPts val="600"/>
              </a:spcBef>
              <a:spcAft>
                <a:spcPts val="1200"/>
              </a:spcAft>
              <a:buNone/>
            </a:pPr>
            <a:r>
              <a:rPr lang="en-GB" dirty="0">
                <a:effectLst/>
                <a:latin typeface="+mn-lt"/>
              </a:rPr>
              <a:t>Establish a branded network of EU (university-driven) ecosystems to foster Food2030-inspired FS transitions.</a:t>
            </a:r>
            <a:endParaRPr lang="en-GB" dirty="0">
              <a:latin typeface="+mn-lt"/>
            </a:endParaRPr>
          </a:p>
        </p:txBody>
      </p:sp>
    </p:spTree>
    <p:extLst>
      <p:ext uri="{BB962C8B-B14F-4D97-AF65-F5344CB8AC3E}">
        <p14:creationId xmlns:p14="http://schemas.microsoft.com/office/powerpoint/2010/main" val="263335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DAB5B279-B32C-34D8-0682-FD882176798F}"/>
              </a:ext>
            </a:extLst>
          </p:cNvPr>
          <p:cNvSpPr/>
          <p:nvPr/>
        </p:nvSpPr>
        <p:spPr>
          <a:xfrm>
            <a:off x="4433353" y="2301874"/>
            <a:ext cx="2599204" cy="2317302"/>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extBox 5">
            <a:extLst>
              <a:ext uri="{FF2B5EF4-FFF2-40B4-BE49-F238E27FC236}">
                <a16:creationId xmlns:a16="http://schemas.microsoft.com/office/drawing/2014/main" id="{E0BA95CE-C492-A7DB-C1EC-EFA7C7D5ED5D}"/>
              </a:ext>
            </a:extLst>
          </p:cNvPr>
          <p:cNvSpPr txBox="1"/>
          <p:nvPr/>
        </p:nvSpPr>
        <p:spPr>
          <a:xfrm>
            <a:off x="6707081" y="1861475"/>
            <a:ext cx="1948249" cy="646331"/>
          </a:xfrm>
          <a:prstGeom prst="rect">
            <a:avLst/>
          </a:prstGeom>
          <a:noFill/>
        </p:spPr>
        <p:txBody>
          <a:bodyPr wrap="square" rtlCol="0">
            <a:spAutoFit/>
          </a:bodyPr>
          <a:lstStyle/>
          <a:p>
            <a:r>
              <a:rPr lang="en-GB" dirty="0"/>
              <a:t>Primary/secondary schools</a:t>
            </a:r>
            <a:endParaRPr lang="en-NL" dirty="0"/>
          </a:p>
        </p:txBody>
      </p:sp>
      <p:sp>
        <p:nvSpPr>
          <p:cNvPr id="7" name="TextBox 6">
            <a:extLst>
              <a:ext uri="{FF2B5EF4-FFF2-40B4-BE49-F238E27FC236}">
                <a16:creationId xmlns:a16="http://schemas.microsoft.com/office/drawing/2014/main" id="{7893FBA1-281D-0EF7-D9CE-B7D868BA5F19}"/>
              </a:ext>
            </a:extLst>
          </p:cNvPr>
          <p:cNvSpPr txBox="1"/>
          <p:nvPr/>
        </p:nvSpPr>
        <p:spPr>
          <a:xfrm>
            <a:off x="7032558" y="2992874"/>
            <a:ext cx="1948250" cy="646331"/>
          </a:xfrm>
          <a:prstGeom prst="rect">
            <a:avLst/>
          </a:prstGeom>
          <a:noFill/>
        </p:spPr>
        <p:txBody>
          <a:bodyPr wrap="square" rtlCol="0">
            <a:spAutoFit/>
          </a:bodyPr>
          <a:lstStyle/>
          <a:p>
            <a:r>
              <a:rPr lang="en-GB" dirty="0"/>
              <a:t>S</a:t>
            </a:r>
            <a:r>
              <a:rPr lang="en-NL" dirty="0"/>
              <a:t>tudents and young researchers</a:t>
            </a:r>
          </a:p>
        </p:txBody>
      </p:sp>
      <p:sp>
        <p:nvSpPr>
          <p:cNvPr id="8" name="TextBox 7">
            <a:extLst>
              <a:ext uri="{FF2B5EF4-FFF2-40B4-BE49-F238E27FC236}">
                <a16:creationId xmlns:a16="http://schemas.microsoft.com/office/drawing/2014/main" id="{A8FBF51D-F35C-0F90-A760-2109CA71D442}"/>
              </a:ext>
            </a:extLst>
          </p:cNvPr>
          <p:cNvSpPr txBox="1"/>
          <p:nvPr/>
        </p:nvSpPr>
        <p:spPr>
          <a:xfrm>
            <a:off x="4802139" y="2507806"/>
            <a:ext cx="1861632" cy="2092881"/>
          </a:xfrm>
          <a:prstGeom prst="rect">
            <a:avLst/>
          </a:prstGeom>
          <a:noFill/>
        </p:spPr>
        <p:txBody>
          <a:bodyPr wrap="square" rtlCol="0">
            <a:spAutoFit/>
          </a:bodyPr>
          <a:lstStyle/>
          <a:p>
            <a:pPr algn="ctr"/>
            <a:r>
              <a:rPr lang="en-NL" sz="2800" dirty="0">
                <a:solidFill>
                  <a:schemeClr val="bg1"/>
                </a:solidFill>
              </a:rPr>
              <a:t>Higher Education &amp; Research Institutes </a:t>
            </a:r>
          </a:p>
          <a:p>
            <a:pPr algn="ctr"/>
            <a:endParaRPr lang="en-NL" dirty="0">
              <a:solidFill>
                <a:schemeClr val="bg1"/>
              </a:solidFill>
            </a:endParaRPr>
          </a:p>
        </p:txBody>
      </p:sp>
      <p:sp>
        <p:nvSpPr>
          <p:cNvPr id="9" name="TextBox 8">
            <a:extLst>
              <a:ext uri="{FF2B5EF4-FFF2-40B4-BE49-F238E27FC236}">
                <a16:creationId xmlns:a16="http://schemas.microsoft.com/office/drawing/2014/main" id="{7D6AFD6E-07FA-40C4-65D3-F91716581114}"/>
              </a:ext>
            </a:extLst>
          </p:cNvPr>
          <p:cNvSpPr txBox="1"/>
          <p:nvPr/>
        </p:nvSpPr>
        <p:spPr>
          <a:xfrm>
            <a:off x="2998107" y="3213898"/>
            <a:ext cx="1252624" cy="646331"/>
          </a:xfrm>
          <a:prstGeom prst="rect">
            <a:avLst/>
          </a:prstGeom>
          <a:noFill/>
        </p:spPr>
        <p:txBody>
          <a:bodyPr wrap="square" rtlCol="0">
            <a:spAutoFit/>
          </a:bodyPr>
          <a:lstStyle/>
          <a:p>
            <a:r>
              <a:rPr lang="en-NL" dirty="0"/>
              <a:t>Nutritionists/society</a:t>
            </a:r>
          </a:p>
        </p:txBody>
      </p:sp>
      <p:sp>
        <p:nvSpPr>
          <p:cNvPr id="10" name="TextBox 9">
            <a:extLst>
              <a:ext uri="{FF2B5EF4-FFF2-40B4-BE49-F238E27FC236}">
                <a16:creationId xmlns:a16="http://schemas.microsoft.com/office/drawing/2014/main" id="{DD9F3CB8-E512-AE03-C985-CA1154D825F2}"/>
              </a:ext>
            </a:extLst>
          </p:cNvPr>
          <p:cNvSpPr txBox="1"/>
          <p:nvPr/>
        </p:nvSpPr>
        <p:spPr>
          <a:xfrm>
            <a:off x="3973263" y="1887935"/>
            <a:ext cx="1431850" cy="369332"/>
          </a:xfrm>
          <a:prstGeom prst="rect">
            <a:avLst/>
          </a:prstGeom>
          <a:noFill/>
        </p:spPr>
        <p:txBody>
          <a:bodyPr wrap="square" rtlCol="0">
            <a:spAutoFit/>
          </a:bodyPr>
          <a:lstStyle/>
          <a:p>
            <a:r>
              <a:rPr lang="en-GB" dirty="0"/>
              <a:t>I</a:t>
            </a:r>
            <a:r>
              <a:rPr lang="en-NL" dirty="0"/>
              <a:t>ndustry</a:t>
            </a:r>
          </a:p>
        </p:txBody>
      </p:sp>
      <p:sp>
        <p:nvSpPr>
          <p:cNvPr id="11" name="TextBox 10">
            <a:extLst>
              <a:ext uri="{FF2B5EF4-FFF2-40B4-BE49-F238E27FC236}">
                <a16:creationId xmlns:a16="http://schemas.microsoft.com/office/drawing/2014/main" id="{248AF7C9-8536-319B-4EC5-650A57CE7301}"/>
              </a:ext>
            </a:extLst>
          </p:cNvPr>
          <p:cNvSpPr txBox="1"/>
          <p:nvPr/>
        </p:nvSpPr>
        <p:spPr>
          <a:xfrm>
            <a:off x="6707081" y="4412799"/>
            <a:ext cx="2599204" cy="923330"/>
          </a:xfrm>
          <a:prstGeom prst="rect">
            <a:avLst/>
          </a:prstGeom>
          <a:noFill/>
        </p:spPr>
        <p:txBody>
          <a:bodyPr wrap="square" rtlCol="0">
            <a:spAutoFit/>
          </a:bodyPr>
          <a:lstStyle/>
          <a:p>
            <a:r>
              <a:rPr lang="en-NL" dirty="0"/>
              <a:t>Living Labs &amp; </a:t>
            </a:r>
            <a:r>
              <a:rPr lang="en-GB" dirty="0"/>
              <a:t>S</a:t>
            </a:r>
            <a:r>
              <a:rPr lang="en-NL" dirty="0"/>
              <a:t>tart-ups, Parcs, cities</a:t>
            </a:r>
          </a:p>
          <a:p>
            <a:endParaRPr lang="en-NL" dirty="0"/>
          </a:p>
        </p:txBody>
      </p:sp>
      <p:sp>
        <p:nvSpPr>
          <p:cNvPr id="12" name="TextBox 11">
            <a:extLst>
              <a:ext uri="{FF2B5EF4-FFF2-40B4-BE49-F238E27FC236}">
                <a16:creationId xmlns:a16="http://schemas.microsoft.com/office/drawing/2014/main" id="{293CFCB4-BF29-05D0-E328-A6B45B0328AB}"/>
              </a:ext>
            </a:extLst>
          </p:cNvPr>
          <p:cNvSpPr txBox="1"/>
          <p:nvPr/>
        </p:nvSpPr>
        <p:spPr>
          <a:xfrm>
            <a:off x="3344911" y="4320911"/>
            <a:ext cx="3504629" cy="1477328"/>
          </a:xfrm>
          <a:prstGeom prst="rect">
            <a:avLst/>
          </a:prstGeom>
          <a:noFill/>
        </p:spPr>
        <p:txBody>
          <a:bodyPr wrap="square" rtlCol="0">
            <a:spAutoFit/>
          </a:bodyPr>
          <a:lstStyle/>
          <a:p>
            <a:r>
              <a:rPr lang="en-NL" dirty="0"/>
              <a:t>Policymakers </a:t>
            </a:r>
          </a:p>
          <a:p>
            <a:r>
              <a:rPr lang="en-NL" dirty="0"/>
              <a:t>Stategic Research &amp; Innovation Agenda  </a:t>
            </a:r>
          </a:p>
          <a:p>
            <a:r>
              <a:rPr lang="en-NL" dirty="0"/>
              <a:t>Research, Innovation, Policy Advice and Education programs</a:t>
            </a:r>
          </a:p>
        </p:txBody>
      </p:sp>
      <p:sp>
        <p:nvSpPr>
          <p:cNvPr id="2" name="Title 1">
            <a:extLst>
              <a:ext uri="{FF2B5EF4-FFF2-40B4-BE49-F238E27FC236}">
                <a16:creationId xmlns:a16="http://schemas.microsoft.com/office/drawing/2014/main" id="{4842A49F-1B41-1E74-CF13-F49EFD705233}"/>
              </a:ext>
            </a:extLst>
          </p:cNvPr>
          <p:cNvSpPr>
            <a:spLocks noGrp="1"/>
          </p:cNvSpPr>
          <p:nvPr>
            <p:ph type="title"/>
          </p:nvPr>
        </p:nvSpPr>
        <p:spPr>
          <a:xfrm>
            <a:off x="422031" y="365125"/>
            <a:ext cx="8669417" cy="1325563"/>
          </a:xfrm>
        </p:spPr>
        <p:txBody>
          <a:bodyPr>
            <a:normAutofit/>
          </a:bodyPr>
          <a:lstStyle/>
          <a:p>
            <a:pPr>
              <a:spcAft>
                <a:spcPts val="600"/>
              </a:spcAft>
            </a:pPr>
            <a:r>
              <a:rPr lang="en-NL" dirty="0">
                <a:solidFill>
                  <a:schemeClr val="accent1"/>
                </a:solidFill>
              </a:rPr>
              <a:t>Understanding Stakeholders needs</a:t>
            </a:r>
          </a:p>
        </p:txBody>
      </p:sp>
      <p:sp>
        <p:nvSpPr>
          <p:cNvPr id="3" name="TextBox 2">
            <a:extLst>
              <a:ext uri="{FF2B5EF4-FFF2-40B4-BE49-F238E27FC236}">
                <a16:creationId xmlns:a16="http://schemas.microsoft.com/office/drawing/2014/main" id="{F26F174E-3191-26E7-13A2-86A450392C40}"/>
              </a:ext>
            </a:extLst>
          </p:cNvPr>
          <p:cNvSpPr txBox="1"/>
          <p:nvPr/>
        </p:nvSpPr>
        <p:spPr>
          <a:xfrm>
            <a:off x="8517365" y="1586066"/>
            <a:ext cx="1957972" cy="369332"/>
          </a:xfrm>
          <a:prstGeom prst="rect">
            <a:avLst/>
          </a:prstGeom>
          <a:noFill/>
        </p:spPr>
        <p:txBody>
          <a:bodyPr wrap="none" rtlCol="0">
            <a:spAutoFit/>
          </a:bodyPr>
          <a:lstStyle/>
          <a:p>
            <a:r>
              <a:rPr lang="en-GB" dirty="0">
                <a:solidFill>
                  <a:schemeClr val="accent2"/>
                </a:solidFill>
              </a:rPr>
              <a:t>creating awareness</a:t>
            </a:r>
            <a:endParaRPr lang="en-NL" dirty="0">
              <a:solidFill>
                <a:schemeClr val="accent2"/>
              </a:solidFill>
            </a:endParaRPr>
          </a:p>
        </p:txBody>
      </p:sp>
      <p:sp>
        <p:nvSpPr>
          <p:cNvPr id="4" name="TextBox 3">
            <a:extLst>
              <a:ext uri="{FF2B5EF4-FFF2-40B4-BE49-F238E27FC236}">
                <a16:creationId xmlns:a16="http://schemas.microsoft.com/office/drawing/2014/main" id="{D556982F-22CD-F1FE-952D-DAD18DA94239}"/>
              </a:ext>
            </a:extLst>
          </p:cNvPr>
          <p:cNvSpPr txBox="1"/>
          <p:nvPr/>
        </p:nvSpPr>
        <p:spPr>
          <a:xfrm>
            <a:off x="8006683" y="4835716"/>
            <a:ext cx="3646880" cy="646331"/>
          </a:xfrm>
          <a:prstGeom prst="rect">
            <a:avLst/>
          </a:prstGeom>
          <a:noFill/>
        </p:spPr>
        <p:txBody>
          <a:bodyPr wrap="square" rtlCol="0">
            <a:spAutoFit/>
          </a:bodyPr>
          <a:lstStyle/>
          <a:p>
            <a:r>
              <a:rPr lang="en-NL" dirty="0">
                <a:solidFill>
                  <a:schemeClr val="accent2"/>
                </a:solidFill>
              </a:rPr>
              <a:t>transfer of innovations and technologies, exploitation</a:t>
            </a:r>
          </a:p>
        </p:txBody>
      </p:sp>
      <p:sp>
        <p:nvSpPr>
          <p:cNvPr id="14" name="TextBox 13">
            <a:extLst>
              <a:ext uri="{FF2B5EF4-FFF2-40B4-BE49-F238E27FC236}">
                <a16:creationId xmlns:a16="http://schemas.microsoft.com/office/drawing/2014/main" id="{AAB1C0C1-23BD-75BB-9CDC-4FF9EE507FAE}"/>
              </a:ext>
            </a:extLst>
          </p:cNvPr>
          <p:cNvSpPr txBox="1"/>
          <p:nvPr/>
        </p:nvSpPr>
        <p:spPr>
          <a:xfrm>
            <a:off x="1023744" y="3489469"/>
            <a:ext cx="2150144" cy="923330"/>
          </a:xfrm>
          <a:prstGeom prst="rect">
            <a:avLst/>
          </a:prstGeom>
          <a:noFill/>
        </p:spPr>
        <p:txBody>
          <a:bodyPr wrap="square" rtlCol="0">
            <a:spAutoFit/>
          </a:bodyPr>
          <a:lstStyle/>
          <a:p>
            <a:r>
              <a:rPr lang="en-NL" dirty="0">
                <a:solidFill>
                  <a:schemeClr val="accent2"/>
                </a:solidFill>
              </a:rPr>
              <a:t>focus on affordable, accepted and attainable</a:t>
            </a:r>
          </a:p>
        </p:txBody>
      </p:sp>
      <p:sp>
        <p:nvSpPr>
          <p:cNvPr id="15" name="TextBox 14">
            <a:extLst>
              <a:ext uri="{FF2B5EF4-FFF2-40B4-BE49-F238E27FC236}">
                <a16:creationId xmlns:a16="http://schemas.microsoft.com/office/drawing/2014/main" id="{05C28D79-04E2-01BE-F136-432F8010771D}"/>
              </a:ext>
            </a:extLst>
          </p:cNvPr>
          <p:cNvSpPr txBox="1"/>
          <p:nvPr/>
        </p:nvSpPr>
        <p:spPr>
          <a:xfrm>
            <a:off x="1699535" y="1327347"/>
            <a:ext cx="2884011" cy="1200329"/>
          </a:xfrm>
          <a:prstGeom prst="rect">
            <a:avLst/>
          </a:prstGeom>
          <a:noFill/>
        </p:spPr>
        <p:txBody>
          <a:bodyPr wrap="square" rtlCol="0">
            <a:spAutoFit/>
          </a:bodyPr>
          <a:lstStyle/>
          <a:p>
            <a:r>
              <a:rPr lang="en-NL" dirty="0">
                <a:solidFill>
                  <a:schemeClr val="accent2"/>
                </a:solidFill>
              </a:rPr>
              <a:t>implementation of the innovations and need for specifically educated professionals</a:t>
            </a:r>
          </a:p>
        </p:txBody>
      </p:sp>
      <p:sp>
        <p:nvSpPr>
          <p:cNvPr id="18" name="TextBox 17">
            <a:extLst>
              <a:ext uri="{FF2B5EF4-FFF2-40B4-BE49-F238E27FC236}">
                <a16:creationId xmlns:a16="http://schemas.microsoft.com/office/drawing/2014/main" id="{4D727E5E-4660-2C11-0132-F7D30D31E4CE}"/>
              </a:ext>
            </a:extLst>
          </p:cNvPr>
          <p:cNvSpPr txBox="1"/>
          <p:nvPr/>
        </p:nvSpPr>
        <p:spPr>
          <a:xfrm>
            <a:off x="8849712" y="2951664"/>
            <a:ext cx="2551604" cy="923330"/>
          </a:xfrm>
          <a:prstGeom prst="rect">
            <a:avLst/>
          </a:prstGeom>
          <a:noFill/>
        </p:spPr>
        <p:txBody>
          <a:bodyPr wrap="square" rtlCol="0">
            <a:spAutoFit/>
          </a:bodyPr>
          <a:lstStyle/>
          <a:p>
            <a:r>
              <a:rPr lang="en-GB" dirty="0">
                <a:solidFill>
                  <a:schemeClr val="accent2"/>
                </a:solidFill>
              </a:rPr>
              <a:t>P</a:t>
            </a:r>
            <a:r>
              <a:rPr lang="en-NL" dirty="0">
                <a:solidFill>
                  <a:schemeClr val="accent2"/>
                </a:solidFill>
              </a:rPr>
              <a:t>athways to careers, ambitions and persoanl values</a:t>
            </a:r>
          </a:p>
        </p:txBody>
      </p:sp>
    </p:spTree>
    <p:extLst>
      <p:ext uri="{BB962C8B-B14F-4D97-AF65-F5344CB8AC3E}">
        <p14:creationId xmlns:p14="http://schemas.microsoft.com/office/powerpoint/2010/main" val="197849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70" name="Google Shape;170;g256e29c07b7_0_13"/>
          <p:cNvPicPr preferRelativeResize="0"/>
          <p:nvPr/>
        </p:nvPicPr>
        <p:blipFill>
          <a:blip r:embed="rId3">
            <a:alphaModFix/>
          </a:blip>
          <a:stretch>
            <a:fillRect/>
          </a:stretch>
        </p:blipFill>
        <p:spPr>
          <a:xfrm>
            <a:off x="6158546" y="1597704"/>
            <a:ext cx="6043526" cy="3581350"/>
          </a:xfrm>
          <a:prstGeom prst="rect">
            <a:avLst/>
          </a:prstGeom>
          <a:noFill/>
          <a:ln>
            <a:noFill/>
          </a:ln>
        </p:spPr>
      </p:pic>
      <p:pic>
        <p:nvPicPr>
          <p:cNvPr id="169" name="Google Shape;169;g256e29c07b7_0_13"/>
          <p:cNvPicPr preferRelativeResize="0"/>
          <p:nvPr/>
        </p:nvPicPr>
        <p:blipFill>
          <a:blip r:embed="rId4">
            <a:alphaModFix/>
          </a:blip>
          <a:stretch>
            <a:fillRect/>
          </a:stretch>
        </p:blipFill>
        <p:spPr>
          <a:xfrm>
            <a:off x="211869" y="1674809"/>
            <a:ext cx="5946677" cy="3671125"/>
          </a:xfrm>
          <a:prstGeom prst="rect">
            <a:avLst/>
          </a:prstGeom>
          <a:noFill/>
          <a:ln>
            <a:noFill/>
          </a:ln>
        </p:spPr>
      </p:pic>
      <p:sp>
        <p:nvSpPr>
          <p:cNvPr id="165" name="Google Shape;165;g256e29c07b7_0_13"/>
          <p:cNvSpPr txBox="1">
            <a:spLocks noGrp="1"/>
          </p:cNvSpPr>
          <p:nvPr>
            <p:ph type="title"/>
          </p:nvPr>
        </p:nvSpPr>
        <p:spPr>
          <a:xfrm>
            <a:off x="361071" y="205058"/>
            <a:ext cx="81594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Twentieth Century"/>
              <a:buNone/>
            </a:pPr>
            <a:r>
              <a:rPr lang="en-GB" dirty="0">
                <a:solidFill>
                  <a:schemeClr val="accent1"/>
                </a:solidFill>
              </a:rPr>
              <a:t>Results - Mapping</a:t>
            </a:r>
            <a:endParaRPr dirty="0">
              <a:solidFill>
                <a:schemeClr val="accent1"/>
              </a:solidFill>
            </a:endParaRPr>
          </a:p>
        </p:txBody>
      </p:sp>
      <p:sp>
        <p:nvSpPr>
          <p:cNvPr id="166" name="Google Shape;166;g256e29c07b7_0_13"/>
          <p:cNvSpPr txBox="1">
            <a:spLocks noGrp="1"/>
          </p:cNvSpPr>
          <p:nvPr>
            <p:ph type="body" idx="1"/>
          </p:nvPr>
        </p:nvSpPr>
        <p:spPr>
          <a:xfrm>
            <a:off x="413666" y="1018924"/>
            <a:ext cx="37146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400"/>
              <a:buNone/>
            </a:pPr>
            <a:r>
              <a:rPr lang="en-GB" dirty="0">
                <a:solidFill>
                  <a:schemeClr val="accent2"/>
                </a:solidFill>
              </a:rPr>
              <a:t>Bachelor Master Course Mapping</a:t>
            </a:r>
            <a:endParaRPr dirty="0">
              <a:solidFill>
                <a:schemeClr val="accent2"/>
              </a:solidFill>
            </a:endParaRPr>
          </a:p>
        </p:txBody>
      </p:sp>
      <p:sp>
        <p:nvSpPr>
          <p:cNvPr id="168" name="Google Shape;168;g256e29c07b7_0_13"/>
          <p:cNvSpPr txBox="1">
            <a:spLocks noGrp="1"/>
          </p:cNvSpPr>
          <p:nvPr>
            <p:ph type="body" idx="1"/>
          </p:nvPr>
        </p:nvSpPr>
        <p:spPr>
          <a:xfrm>
            <a:off x="6272441" y="1018924"/>
            <a:ext cx="37146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2400"/>
              <a:buNone/>
            </a:pPr>
            <a:r>
              <a:rPr lang="en-GB" dirty="0">
                <a:solidFill>
                  <a:schemeClr val="accent6"/>
                </a:solidFill>
              </a:rPr>
              <a:t>Post Graduate Course Mapping</a:t>
            </a:r>
            <a:endParaRPr dirty="0">
              <a:solidFill>
                <a:schemeClr val="accent6"/>
              </a:solidFill>
            </a:endParaRPr>
          </a:p>
        </p:txBody>
      </p:sp>
      <p:sp>
        <p:nvSpPr>
          <p:cNvPr id="3" name="TextBox 2">
            <a:extLst>
              <a:ext uri="{FF2B5EF4-FFF2-40B4-BE49-F238E27FC236}">
                <a16:creationId xmlns:a16="http://schemas.microsoft.com/office/drawing/2014/main" id="{3231B15D-698D-C416-9523-A0226770D728}"/>
              </a:ext>
            </a:extLst>
          </p:cNvPr>
          <p:cNvSpPr txBox="1"/>
          <p:nvPr/>
        </p:nvSpPr>
        <p:spPr>
          <a:xfrm>
            <a:off x="1970253" y="5345934"/>
            <a:ext cx="9615864" cy="1015663"/>
          </a:xfrm>
          <a:prstGeom prst="rect">
            <a:avLst/>
          </a:prstGeom>
          <a:noFill/>
        </p:spPr>
        <p:txBody>
          <a:bodyPr wrap="square">
            <a:spAutoFit/>
          </a:bodyPr>
          <a:lstStyle/>
          <a:p>
            <a:pPr marL="0" lvl="2" indent="-285750">
              <a:lnSpc>
                <a:spcPct val="100000"/>
              </a:lnSpc>
              <a:buFont typeface="Arial" panose="020B0604020202020204" pitchFamily="34" charset="0"/>
              <a:buChar char="•"/>
            </a:pPr>
            <a:r>
              <a:rPr lang="en-GB" sz="1500" b="0" i="0" dirty="0">
                <a:effectLst/>
                <a:latin typeface="Söhne"/>
              </a:rPr>
              <a:t>total of </a:t>
            </a:r>
            <a:r>
              <a:rPr lang="en-GB" sz="1500" b="1" i="0" dirty="0">
                <a:effectLst/>
                <a:latin typeface="Söhne"/>
              </a:rPr>
              <a:t>74</a:t>
            </a:r>
            <a:r>
              <a:rPr lang="en-GB" sz="1500" b="0" i="0" dirty="0">
                <a:effectLst/>
                <a:latin typeface="Söhne"/>
              </a:rPr>
              <a:t> programs  found in </a:t>
            </a:r>
            <a:r>
              <a:rPr lang="en-GB" sz="1500" b="1" dirty="0">
                <a:latin typeface="Söhne"/>
              </a:rPr>
              <a:t>23</a:t>
            </a:r>
            <a:r>
              <a:rPr lang="en-GB" sz="1500" b="0" i="0" dirty="0">
                <a:effectLst/>
                <a:latin typeface="Söhne"/>
              </a:rPr>
              <a:t> countries at University level (UL)</a:t>
            </a:r>
          </a:p>
          <a:p>
            <a:pPr marL="0" lvl="2" indent="-285750">
              <a:lnSpc>
                <a:spcPct val="100000"/>
              </a:lnSpc>
              <a:buFont typeface="Arial" panose="020B0604020202020204" pitchFamily="34" charset="0"/>
              <a:buChar char="•"/>
            </a:pPr>
            <a:r>
              <a:rPr lang="en-GB" sz="1500" b="0" i="0" dirty="0">
                <a:effectLst/>
                <a:latin typeface="Söhne"/>
              </a:rPr>
              <a:t>total of </a:t>
            </a:r>
            <a:r>
              <a:rPr lang="en-GB" sz="1500" b="1" dirty="0">
                <a:latin typeface="Söhne"/>
              </a:rPr>
              <a:t>15</a:t>
            </a:r>
            <a:r>
              <a:rPr lang="en-GB" sz="1500" b="0" i="0" dirty="0">
                <a:effectLst/>
                <a:latin typeface="Söhne"/>
              </a:rPr>
              <a:t> programs found in </a:t>
            </a:r>
            <a:r>
              <a:rPr lang="en-GB" sz="1500" b="1" dirty="0">
                <a:latin typeface="Söhne"/>
              </a:rPr>
              <a:t>7</a:t>
            </a:r>
            <a:r>
              <a:rPr lang="en-GB" sz="1500" b="0" i="0" dirty="0">
                <a:effectLst/>
                <a:latin typeface="Söhne"/>
              </a:rPr>
              <a:t> countries at Post Graduate level (PGL)</a:t>
            </a:r>
          </a:p>
          <a:p>
            <a:pPr marL="0" lvl="2" indent="-285750">
              <a:lnSpc>
                <a:spcPct val="100000"/>
              </a:lnSpc>
              <a:buFont typeface="Arial" panose="020B0604020202020204" pitchFamily="34" charset="0"/>
              <a:buChar char="•"/>
            </a:pPr>
            <a:r>
              <a:rPr lang="en-GB" sz="1500" dirty="0">
                <a:latin typeface="Söhne"/>
              </a:rPr>
              <a:t>Spain was the country with the highest number of programs (15 UL/6 PGL) followed by Italy (10 UL/4 PGL)</a:t>
            </a:r>
          </a:p>
          <a:p>
            <a:pPr marL="0" lvl="2" indent="-285750">
              <a:lnSpc>
                <a:spcPct val="100000"/>
              </a:lnSpc>
              <a:buFont typeface="Arial" panose="020B0604020202020204" pitchFamily="34" charset="0"/>
              <a:buChar char="•"/>
            </a:pPr>
            <a:r>
              <a:rPr lang="en-GB" sz="1500" dirty="0">
                <a:latin typeface="Söhne"/>
              </a:rPr>
              <a:t>Top 15 based on 3 rankings and 5 SFS education programs</a:t>
            </a:r>
            <a:endParaRPr lang="en-GB"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D9297947-3D4E-DA62-B2F2-B98251DD328E}"/>
            </a:ext>
          </a:extLst>
        </p:cNvPr>
        <p:cNvGrpSpPr/>
        <p:nvPr/>
      </p:nvGrpSpPr>
      <p:grpSpPr>
        <a:xfrm>
          <a:off x="0" y="0"/>
          <a:ext cx="0" cy="0"/>
          <a:chOff x="0" y="0"/>
          <a:chExt cx="0" cy="0"/>
        </a:xfrm>
      </p:grpSpPr>
      <p:sp>
        <p:nvSpPr>
          <p:cNvPr id="165" name="Google Shape;165;g256e29c07b7_0_13">
            <a:extLst>
              <a:ext uri="{FF2B5EF4-FFF2-40B4-BE49-F238E27FC236}">
                <a16:creationId xmlns:a16="http://schemas.microsoft.com/office/drawing/2014/main" id="{295836C5-E9D8-E392-E5E8-FEF7743482FE}"/>
              </a:ext>
            </a:extLst>
          </p:cNvPr>
          <p:cNvSpPr txBox="1">
            <a:spLocks noGrp="1"/>
          </p:cNvSpPr>
          <p:nvPr>
            <p:ph type="title"/>
          </p:nvPr>
        </p:nvSpPr>
        <p:spPr>
          <a:xfrm>
            <a:off x="422031" y="205058"/>
            <a:ext cx="8159400" cy="1325700"/>
          </a:xfrm>
          <a:prstGeom prst="rect">
            <a:avLst/>
          </a:prstGeom>
          <a:noFill/>
          <a:ln>
            <a:noFill/>
          </a:ln>
        </p:spPr>
        <p:txBody>
          <a:bodyPr spcFirstLastPara="1" wrap="square" lIns="91425" tIns="45700" rIns="91425" bIns="45700" anchor="t" anchorCtr="0">
            <a:normAutofit/>
          </a:bodyPr>
          <a:lstStyle/>
          <a:p>
            <a:r>
              <a:rPr lang="en-GB" dirty="0">
                <a:solidFill>
                  <a:schemeClr val="accent1"/>
                </a:solidFill>
              </a:rPr>
              <a:t>Results - Drivers</a:t>
            </a:r>
            <a:endParaRPr dirty="0">
              <a:solidFill>
                <a:schemeClr val="accent1"/>
              </a:solidFill>
            </a:endParaRPr>
          </a:p>
        </p:txBody>
      </p:sp>
      <p:sp>
        <p:nvSpPr>
          <p:cNvPr id="3" name="TextBox 2">
            <a:extLst>
              <a:ext uri="{FF2B5EF4-FFF2-40B4-BE49-F238E27FC236}">
                <a16:creationId xmlns:a16="http://schemas.microsoft.com/office/drawing/2014/main" id="{712B576A-0D24-516A-5D3C-08C21F2B498A}"/>
              </a:ext>
            </a:extLst>
          </p:cNvPr>
          <p:cNvSpPr txBox="1"/>
          <p:nvPr/>
        </p:nvSpPr>
        <p:spPr>
          <a:xfrm>
            <a:off x="8325035" y="1821417"/>
            <a:ext cx="3866966" cy="1246495"/>
          </a:xfrm>
          <a:prstGeom prst="rect">
            <a:avLst/>
          </a:prstGeom>
          <a:noFill/>
        </p:spPr>
        <p:txBody>
          <a:bodyPr wrap="square">
            <a:spAutoFit/>
          </a:bodyPr>
          <a:lstStyle/>
          <a:p>
            <a:pPr marL="0" lvl="1" algn="ctr"/>
            <a:r>
              <a:rPr lang="en-GB" sz="1500" dirty="0">
                <a:latin typeface="Söhne"/>
              </a:rPr>
              <a:t>The most important in quality of SFS education seems to be strengths of people involved</a:t>
            </a:r>
          </a:p>
          <a:p>
            <a:pPr marL="0" lvl="1" algn="ctr"/>
            <a:endParaRPr lang="en-GB" sz="1500" dirty="0">
              <a:latin typeface="Söhne"/>
            </a:endParaRPr>
          </a:p>
          <a:p>
            <a:pPr marL="0" lvl="1" algn="ctr"/>
            <a:r>
              <a:rPr lang="en-GB" sz="1500" dirty="0">
                <a:latin typeface="Söhne"/>
              </a:rPr>
              <a:t> i.e., the skills of teachers and the motivation of students</a:t>
            </a:r>
          </a:p>
        </p:txBody>
      </p:sp>
      <p:pic>
        <p:nvPicPr>
          <p:cNvPr id="2" name="Imagem 1">
            <a:extLst>
              <a:ext uri="{FF2B5EF4-FFF2-40B4-BE49-F238E27FC236}">
                <a16:creationId xmlns:a16="http://schemas.microsoft.com/office/drawing/2014/main" id="{E14C2DA7-CF8D-545E-6551-CE3152E1002F}"/>
              </a:ext>
            </a:extLst>
          </p:cNvPr>
          <p:cNvPicPr>
            <a:picLocks noChangeAspect="1"/>
          </p:cNvPicPr>
          <p:nvPr/>
        </p:nvPicPr>
        <p:blipFill>
          <a:blip r:embed="rId3"/>
          <a:stretch>
            <a:fillRect/>
          </a:stretch>
        </p:blipFill>
        <p:spPr>
          <a:xfrm>
            <a:off x="654234" y="1687854"/>
            <a:ext cx="7670800" cy="4597400"/>
          </a:xfrm>
          <a:prstGeom prst="rect">
            <a:avLst/>
          </a:prstGeom>
        </p:spPr>
      </p:pic>
      <p:sp>
        <p:nvSpPr>
          <p:cNvPr id="4" name="TextBox 2">
            <a:extLst>
              <a:ext uri="{FF2B5EF4-FFF2-40B4-BE49-F238E27FC236}">
                <a16:creationId xmlns:a16="http://schemas.microsoft.com/office/drawing/2014/main" id="{C11B5C22-2FDC-F3AA-76AF-FD2F21572D57}"/>
              </a:ext>
            </a:extLst>
          </p:cNvPr>
          <p:cNvSpPr txBox="1"/>
          <p:nvPr/>
        </p:nvSpPr>
        <p:spPr>
          <a:xfrm>
            <a:off x="666331" y="976760"/>
            <a:ext cx="7670800" cy="553998"/>
          </a:xfrm>
          <a:prstGeom prst="rect">
            <a:avLst/>
          </a:prstGeom>
          <a:noFill/>
        </p:spPr>
        <p:txBody>
          <a:bodyPr wrap="square">
            <a:spAutoFit/>
          </a:bodyPr>
          <a:lstStyle/>
          <a:p>
            <a:pPr marL="0" lvl="1"/>
            <a:r>
              <a:rPr lang="en-GB" sz="1500" b="1" dirty="0">
                <a:solidFill>
                  <a:schemeClr val="accent1"/>
                </a:solidFill>
                <a:latin typeface="Söhne"/>
              </a:rPr>
              <a:t>Distribution of driver ideas for SFS education at the University (Bachelor/Master) level and across seven transition categories</a:t>
            </a:r>
          </a:p>
        </p:txBody>
      </p:sp>
      <p:sp>
        <p:nvSpPr>
          <p:cNvPr id="5" name="TextBox 2">
            <a:extLst>
              <a:ext uri="{FF2B5EF4-FFF2-40B4-BE49-F238E27FC236}">
                <a16:creationId xmlns:a16="http://schemas.microsoft.com/office/drawing/2014/main" id="{EC5A71AA-10A4-B17B-AAD6-AC4B353AFE1A}"/>
              </a:ext>
            </a:extLst>
          </p:cNvPr>
          <p:cNvSpPr txBox="1"/>
          <p:nvPr/>
        </p:nvSpPr>
        <p:spPr>
          <a:xfrm>
            <a:off x="8453233" y="3358571"/>
            <a:ext cx="3610569" cy="323165"/>
          </a:xfrm>
          <a:prstGeom prst="rect">
            <a:avLst/>
          </a:prstGeom>
          <a:noFill/>
        </p:spPr>
        <p:txBody>
          <a:bodyPr wrap="square">
            <a:spAutoFit/>
          </a:bodyPr>
          <a:lstStyle/>
          <a:p>
            <a:pPr marL="0" lvl="1" algn="l"/>
            <a:r>
              <a:rPr lang="en-GB" sz="1500" b="1" dirty="0">
                <a:solidFill>
                  <a:schemeClr val="accent1"/>
                </a:solidFill>
                <a:latin typeface="Söhne"/>
              </a:rPr>
              <a:t> “Try and keep interests’ level high” </a:t>
            </a:r>
          </a:p>
        </p:txBody>
      </p:sp>
      <p:sp>
        <p:nvSpPr>
          <p:cNvPr id="6" name="TextBox 2">
            <a:extLst>
              <a:ext uri="{FF2B5EF4-FFF2-40B4-BE49-F238E27FC236}">
                <a16:creationId xmlns:a16="http://schemas.microsoft.com/office/drawing/2014/main" id="{A4882E15-4C62-4B97-0FE7-889A2FFE875A}"/>
              </a:ext>
            </a:extLst>
          </p:cNvPr>
          <p:cNvSpPr txBox="1"/>
          <p:nvPr/>
        </p:nvSpPr>
        <p:spPr>
          <a:xfrm>
            <a:off x="10079114" y="3824971"/>
            <a:ext cx="1792921" cy="323165"/>
          </a:xfrm>
          <a:prstGeom prst="rect">
            <a:avLst/>
          </a:prstGeom>
          <a:noFill/>
        </p:spPr>
        <p:txBody>
          <a:bodyPr wrap="square">
            <a:spAutoFit/>
          </a:bodyPr>
          <a:lstStyle/>
          <a:p>
            <a:pPr marL="0" lvl="1" algn="l"/>
            <a:r>
              <a:rPr lang="en-GB" sz="1500" b="1" dirty="0">
                <a:solidFill>
                  <a:schemeClr val="accent1"/>
                </a:solidFill>
                <a:latin typeface="Söhne"/>
              </a:rPr>
              <a:t> “genuine interest”</a:t>
            </a:r>
          </a:p>
        </p:txBody>
      </p:sp>
      <p:sp>
        <p:nvSpPr>
          <p:cNvPr id="7" name="TextBox 2">
            <a:extLst>
              <a:ext uri="{FF2B5EF4-FFF2-40B4-BE49-F238E27FC236}">
                <a16:creationId xmlns:a16="http://schemas.microsoft.com/office/drawing/2014/main" id="{5B3B21E0-A26A-659D-465B-BDC38970E5A2}"/>
              </a:ext>
            </a:extLst>
          </p:cNvPr>
          <p:cNvSpPr txBox="1"/>
          <p:nvPr/>
        </p:nvSpPr>
        <p:spPr>
          <a:xfrm>
            <a:off x="9061082" y="5463798"/>
            <a:ext cx="2920681" cy="784830"/>
          </a:xfrm>
          <a:prstGeom prst="rect">
            <a:avLst/>
          </a:prstGeom>
          <a:noFill/>
        </p:spPr>
        <p:txBody>
          <a:bodyPr wrap="square">
            <a:spAutoFit/>
          </a:bodyPr>
          <a:lstStyle/>
          <a:p>
            <a:pPr marL="0" lvl="1" algn="l"/>
            <a:r>
              <a:rPr lang="en-GB" sz="1500" b="1" dirty="0">
                <a:solidFill>
                  <a:schemeClr val="accent1"/>
                </a:solidFill>
                <a:latin typeface="Söhne"/>
              </a:rPr>
              <a:t>“Exchange programmes among teachers – learning about online courses”</a:t>
            </a:r>
          </a:p>
        </p:txBody>
      </p:sp>
      <p:sp>
        <p:nvSpPr>
          <p:cNvPr id="9" name="TextBox 2">
            <a:extLst>
              <a:ext uri="{FF2B5EF4-FFF2-40B4-BE49-F238E27FC236}">
                <a16:creationId xmlns:a16="http://schemas.microsoft.com/office/drawing/2014/main" id="{870F378F-7B2D-D5CF-0885-844B337F6BF4}"/>
              </a:ext>
            </a:extLst>
          </p:cNvPr>
          <p:cNvSpPr txBox="1"/>
          <p:nvPr/>
        </p:nvSpPr>
        <p:spPr>
          <a:xfrm>
            <a:off x="8325034" y="4476155"/>
            <a:ext cx="3866966" cy="784830"/>
          </a:xfrm>
          <a:prstGeom prst="rect">
            <a:avLst/>
          </a:prstGeom>
          <a:noFill/>
        </p:spPr>
        <p:txBody>
          <a:bodyPr wrap="square">
            <a:spAutoFit/>
          </a:bodyPr>
          <a:lstStyle/>
          <a:p>
            <a:pPr marL="0" lvl="1" algn="l"/>
            <a:r>
              <a:rPr lang="en-GB" sz="1500" b="1" dirty="0">
                <a:solidFill>
                  <a:schemeClr val="accent1"/>
                </a:solidFill>
                <a:latin typeface="Söhne"/>
              </a:rPr>
              <a:t>“peer observation, action-learning, problem-solving, professors are part of the food city council”</a:t>
            </a:r>
          </a:p>
        </p:txBody>
      </p:sp>
    </p:spTree>
    <p:extLst>
      <p:ext uri="{BB962C8B-B14F-4D97-AF65-F5344CB8AC3E}">
        <p14:creationId xmlns:p14="http://schemas.microsoft.com/office/powerpoint/2010/main" val="171746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EFCF0-C4B8-5968-C475-21679ECBAAEB}"/>
              </a:ext>
            </a:extLst>
          </p:cNvPr>
          <p:cNvSpPr>
            <a:spLocks noGrp="1"/>
          </p:cNvSpPr>
          <p:nvPr>
            <p:ph type="title"/>
          </p:nvPr>
        </p:nvSpPr>
        <p:spPr>
          <a:xfrm>
            <a:off x="422031" y="365125"/>
            <a:ext cx="8642455" cy="884941"/>
          </a:xfrm>
        </p:spPr>
        <p:txBody>
          <a:bodyPr>
            <a:noAutofit/>
          </a:bodyPr>
          <a:lstStyle/>
          <a:p>
            <a:pPr>
              <a:spcAft>
                <a:spcPts val="600"/>
              </a:spcAft>
            </a:pPr>
            <a:r>
              <a:rPr lang="en-US" dirty="0">
                <a:solidFill>
                  <a:schemeClr val="accent1"/>
                </a:solidFill>
              </a:rPr>
              <a:t>Comparing universities</a:t>
            </a:r>
            <a:endParaRPr lang="en-NL" dirty="0">
              <a:solidFill>
                <a:schemeClr val="accent1"/>
              </a:solidFill>
            </a:endParaRPr>
          </a:p>
        </p:txBody>
      </p:sp>
      <p:sp>
        <p:nvSpPr>
          <p:cNvPr id="9" name="Content Placeholder 8">
            <a:extLst>
              <a:ext uri="{FF2B5EF4-FFF2-40B4-BE49-F238E27FC236}">
                <a16:creationId xmlns:a16="http://schemas.microsoft.com/office/drawing/2014/main" id="{4E257F4F-14C2-8973-5BC4-63B6FE449391}"/>
              </a:ext>
            </a:extLst>
          </p:cNvPr>
          <p:cNvSpPr>
            <a:spLocks noGrp="1"/>
          </p:cNvSpPr>
          <p:nvPr>
            <p:ph idx="1"/>
          </p:nvPr>
        </p:nvSpPr>
        <p:spPr>
          <a:xfrm>
            <a:off x="696553" y="1452718"/>
            <a:ext cx="11111134" cy="4808933"/>
          </a:xfrm>
        </p:spPr>
        <p:txBody>
          <a:bodyPr>
            <a:normAutofit/>
          </a:bodyPr>
          <a:lstStyle/>
          <a:p>
            <a:pPr>
              <a:lnSpc>
                <a:spcPct val="93000"/>
              </a:lnSpc>
              <a:spcBef>
                <a:spcPts val="600"/>
              </a:spcBef>
              <a:spcAft>
                <a:spcPts val="600"/>
              </a:spcAft>
            </a:pPr>
            <a:r>
              <a:rPr lang="en-GB" dirty="0">
                <a:effectLst/>
                <a:latin typeface="+mn-lt"/>
              </a:rPr>
              <a:t>Mapping via sustainability scores, </a:t>
            </a:r>
          </a:p>
          <a:p>
            <a:pPr>
              <a:lnSpc>
                <a:spcPct val="93000"/>
              </a:lnSpc>
              <a:spcBef>
                <a:spcPts val="600"/>
              </a:spcBef>
              <a:spcAft>
                <a:spcPts val="600"/>
              </a:spcAft>
            </a:pPr>
            <a:r>
              <a:rPr lang="en-GB" dirty="0">
                <a:latin typeface="+mn-lt"/>
              </a:rPr>
              <a:t>Surveys and interviews,</a:t>
            </a:r>
            <a:endParaRPr lang="en-GB" dirty="0">
              <a:effectLst/>
              <a:latin typeface="+mn-lt"/>
            </a:endParaRPr>
          </a:p>
          <a:p>
            <a:pPr>
              <a:lnSpc>
                <a:spcPct val="93000"/>
              </a:lnSpc>
              <a:spcBef>
                <a:spcPts val="600"/>
              </a:spcBef>
              <a:spcAft>
                <a:spcPts val="600"/>
              </a:spcAft>
            </a:pPr>
            <a:r>
              <a:rPr lang="en-GB" dirty="0">
                <a:latin typeface="+mn-lt"/>
              </a:rPr>
              <a:t>Comparing curricula, sustainability charts, interaction with ecosystem</a:t>
            </a:r>
          </a:p>
          <a:p>
            <a:pPr>
              <a:lnSpc>
                <a:spcPct val="93000"/>
              </a:lnSpc>
              <a:spcBef>
                <a:spcPts val="600"/>
              </a:spcBef>
              <a:spcAft>
                <a:spcPts val="600"/>
              </a:spcAft>
            </a:pPr>
            <a:r>
              <a:rPr lang="en-GB" dirty="0">
                <a:effectLst/>
                <a:latin typeface="+mn-lt"/>
              </a:rPr>
              <a:t>Receiving input from ICA, </a:t>
            </a:r>
          </a:p>
          <a:p>
            <a:pPr lvl="1">
              <a:lnSpc>
                <a:spcPct val="93000"/>
              </a:lnSpc>
              <a:spcBef>
                <a:spcPts val="600"/>
              </a:spcBef>
              <a:spcAft>
                <a:spcPts val="600"/>
              </a:spcAft>
            </a:pPr>
            <a:r>
              <a:rPr lang="en-GB" dirty="0">
                <a:effectLst/>
                <a:latin typeface="+mn-lt"/>
              </a:rPr>
              <a:t>Leading universities on curricula, </a:t>
            </a:r>
          </a:p>
          <a:p>
            <a:pPr lvl="1">
              <a:lnSpc>
                <a:spcPct val="93000"/>
              </a:lnSpc>
              <a:spcBef>
                <a:spcPts val="600"/>
              </a:spcBef>
              <a:spcAft>
                <a:spcPts val="600"/>
              </a:spcAft>
            </a:pPr>
            <a:r>
              <a:rPr lang="en-GB" dirty="0">
                <a:effectLst/>
                <a:latin typeface="+mn-lt"/>
              </a:rPr>
              <a:t>Leading universities on sustainability, </a:t>
            </a:r>
          </a:p>
          <a:p>
            <a:pPr>
              <a:lnSpc>
                <a:spcPct val="93000"/>
              </a:lnSpc>
              <a:spcBef>
                <a:spcPts val="600"/>
              </a:spcBef>
              <a:spcAft>
                <a:spcPts val="600"/>
              </a:spcAft>
            </a:pPr>
            <a:r>
              <a:rPr lang="en-GB" dirty="0" err="1">
                <a:effectLst/>
                <a:latin typeface="+mn-lt"/>
              </a:rPr>
              <a:t>CleverFood</a:t>
            </a:r>
            <a:r>
              <a:rPr lang="en-GB" dirty="0">
                <a:effectLst/>
                <a:latin typeface="+mn-lt"/>
              </a:rPr>
              <a:t> project, FOSSNET</a:t>
            </a:r>
          </a:p>
          <a:p>
            <a:pPr>
              <a:lnSpc>
                <a:spcPct val="93000"/>
              </a:lnSpc>
              <a:spcBef>
                <a:spcPts val="600"/>
              </a:spcBef>
              <a:spcAft>
                <a:spcPts val="600"/>
              </a:spcAft>
            </a:pPr>
            <a:r>
              <a:rPr lang="en-GB" dirty="0">
                <a:latin typeface="+mn-lt"/>
              </a:rPr>
              <a:t>HEI network from EIT Food &amp; </a:t>
            </a:r>
            <a:r>
              <a:rPr lang="en-GB" dirty="0">
                <a:effectLst/>
                <a:latin typeface="+mn-lt"/>
              </a:rPr>
              <a:t>Master </a:t>
            </a:r>
            <a:r>
              <a:rPr lang="en-GB" dirty="0">
                <a:latin typeface="+mn-lt"/>
              </a:rPr>
              <a:t>of sustainable food systems, </a:t>
            </a:r>
          </a:p>
        </p:txBody>
      </p:sp>
    </p:spTree>
    <p:extLst>
      <p:ext uri="{BB962C8B-B14F-4D97-AF65-F5344CB8AC3E}">
        <p14:creationId xmlns:p14="http://schemas.microsoft.com/office/powerpoint/2010/main" val="120767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B17A052-618D-DC94-EF59-CF1BB7A028E7}"/>
              </a:ext>
            </a:extLst>
          </p:cNvPr>
          <p:cNvSpPr/>
          <p:nvPr/>
        </p:nvSpPr>
        <p:spPr>
          <a:xfrm>
            <a:off x="3550436" y="2566359"/>
            <a:ext cx="1828800" cy="16063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Sustainable Food Systems</a:t>
            </a:r>
          </a:p>
          <a:p>
            <a:pPr algn="ctr"/>
            <a:endParaRPr lang="en-NL" dirty="0"/>
          </a:p>
        </p:txBody>
      </p:sp>
      <p:sp>
        <p:nvSpPr>
          <p:cNvPr id="3" name="TextBox 2">
            <a:extLst>
              <a:ext uri="{FF2B5EF4-FFF2-40B4-BE49-F238E27FC236}">
                <a16:creationId xmlns:a16="http://schemas.microsoft.com/office/drawing/2014/main" id="{3E0BBFC0-D01D-B5B0-5980-9F9085718F73}"/>
              </a:ext>
            </a:extLst>
          </p:cNvPr>
          <p:cNvSpPr txBox="1"/>
          <p:nvPr/>
        </p:nvSpPr>
        <p:spPr>
          <a:xfrm>
            <a:off x="867062" y="1682145"/>
            <a:ext cx="2236572" cy="923330"/>
          </a:xfrm>
          <a:prstGeom prst="rect">
            <a:avLst/>
          </a:prstGeom>
          <a:noFill/>
        </p:spPr>
        <p:txBody>
          <a:bodyPr wrap="square" rtlCol="0">
            <a:spAutoFit/>
          </a:bodyPr>
          <a:lstStyle/>
          <a:p>
            <a:r>
              <a:rPr lang="en-GB" dirty="0"/>
              <a:t>definition is known but not always </a:t>
            </a:r>
            <a:r>
              <a:rPr lang="pl-PL" dirty="0" err="1"/>
              <a:t>well</a:t>
            </a:r>
            <a:r>
              <a:rPr lang="pl-PL" dirty="0"/>
              <a:t> </a:t>
            </a:r>
            <a:r>
              <a:rPr lang="pl-PL" dirty="0" err="1"/>
              <a:t>placed</a:t>
            </a:r>
            <a:r>
              <a:rPr lang="en-GB" dirty="0"/>
              <a:t> in curricula</a:t>
            </a:r>
          </a:p>
        </p:txBody>
      </p:sp>
      <p:sp>
        <p:nvSpPr>
          <p:cNvPr id="4" name="TextBox 3">
            <a:extLst>
              <a:ext uri="{FF2B5EF4-FFF2-40B4-BE49-F238E27FC236}">
                <a16:creationId xmlns:a16="http://schemas.microsoft.com/office/drawing/2014/main" id="{DAE2D40B-5032-D2E0-9FA1-CFC2674FF618}"/>
              </a:ext>
            </a:extLst>
          </p:cNvPr>
          <p:cNvSpPr txBox="1"/>
          <p:nvPr/>
        </p:nvSpPr>
        <p:spPr>
          <a:xfrm>
            <a:off x="3361650" y="1366030"/>
            <a:ext cx="2978256" cy="1200329"/>
          </a:xfrm>
          <a:prstGeom prst="rect">
            <a:avLst/>
          </a:prstGeom>
          <a:noFill/>
        </p:spPr>
        <p:txBody>
          <a:bodyPr wrap="square" rtlCol="0">
            <a:spAutoFit/>
          </a:bodyPr>
          <a:lstStyle/>
          <a:p>
            <a:r>
              <a:rPr lang="en-GB" dirty="0"/>
              <a:t>approach is present in bachelor and master studies, but less at lifelong learning programs</a:t>
            </a:r>
          </a:p>
        </p:txBody>
      </p:sp>
      <p:sp>
        <p:nvSpPr>
          <p:cNvPr id="5" name="Oval 4">
            <a:extLst>
              <a:ext uri="{FF2B5EF4-FFF2-40B4-BE49-F238E27FC236}">
                <a16:creationId xmlns:a16="http://schemas.microsoft.com/office/drawing/2014/main" id="{5016E194-2F45-D518-D9DF-4E6C2013A5BD}"/>
              </a:ext>
            </a:extLst>
          </p:cNvPr>
          <p:cNvSpPr/>
          <p:nvPr/>
        </p:nvSpPr>
        <p:spPr>
          <a:xfrm>
            <a:off x="10091349" y="1810265"/>
            <a:ext cx="1581665" cy="16187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CSR</a:t>
            </a:r>
          </a:p>
        </p:txBody>
      </p:sp>
      <p:sp>
        <p:nvSpPr>
          <p:cNvPr id="6" name="TextBox 5">
            <a:extLst>
              <a:ext uri="{FF2B5EF4-FFF2-40B4-BE49-F238E27FC236}">
                <a16:creationId xmlns:a16="http://schemas.microsoft.com/office/drawing/2014/main" id="{E74C61A3-924C-4488-DF01-432FD2DF1E58}"/>
              </a:ext>
            </a:extLst>
          </p:cNvPr>
          <p:cNvSpPr txBox="1"/>
          <p:nvPr/>
        </p:nvSpPr>
        <p:spPr>
          <a:xfrm>
            <a:off x="6855939" y="1131053"/>
            <a:ext cx="5182288" cy="1200329"/>
          </a:xfrm>
          <a:prstGeom prst="rect">
            <a:avLst/>
          </a:prstGeom>
          <a:noFill/>
        </p:spPr>
        <p:txBody>
          <a:bodyPr wrap="square" rtlCol="0">
            <a:spAutoFit/>
          </a:bodyPr>
          <a:lstStyle/>
          <a:p>
            <a:r>
              <a:rPr lang="pl-PL" dirty="0"/>
              <a:t>Food </a:t>
            </a:r>
            <a:r>
              <a:rPr lang="pl-PL" dirty="0" err="1"/>
              <a:t>systems</a:t>
            </a:r>
            <a:r>
              <a:rPr lang="pl-PL" dirty="0"/>
              <a:t> </a:t>
            </a:r>
            <a:r>
              <a:rPr lang="pl-PL" dirty="0" err="1"/>
              <a:t>approach</a:t>
            </a:r>
            <a:r>
              <a:rPr lang="pl-PL" dirty="0"/>
              <a:t> (</a:t>
            </a:r>
            <a:r>
              <a:rPr lang="pl-PL" dirty="0" err="1"/>
              <a:t>eg</a:t>
            </a:r>
            <a:r>
              <a:rPr lang="pl-PL" dirty="0"/>
              <a:t>. f</a:t>
            </a:r>
            <a:r>
              <a:rPr lang="en-GB" dirty="0" err="1"/>
              <a:t>ood</a:t>
            </a:r>
            <a:r>
              <a:rPr lang="en-GB" dirty="0"/>
              <a:t> waste management system and sustainable food options available) </a:t>
            </a:r>
            <a:r>
              <a:rPr lang="pl-PL" dirty="0"/>
              <a:t> in campus </a:t>
            </a:r>
            <a:r>
              <a:rPr lang="pl-PL" dirty="0" err="1"/>
              <a:t>is</a:t>
            </a:r>
            <a:r>
              <a:rPr lang="pl-PL" dirty="0"/>
              <a:t> not </a:t>
            </a:r>
            <a:r>
              <a:rPr lang="pl-PL" dirty="0" err="1"/>
              <a:t>widelyspread</a:t>
            </a:r>
            <a:endParaRPr lang="en-GB" dirty="0"/>
          </a:p>
          <a:p>
            <a:endParaRPr lang="en-NL" dirty="0"/>
          </a:p>
        </p:txBody>
      </p:sp>
      <p:sp>
        <p:nvSpPr>
          <p:cNvPr id="7" name="TextBox 6">
            <a:extLst>
              <a:ext uri="{FF2B5EF4-FFF2-40B4-BE49-F238E27FC236}">
                <a16:creationId xmlns:a16="http://schemas.microsoft.com/office/drawing/2014/main" id="{18CA97EA-2D39-9094-9B85-A2B5B1152922}"/>
              </a:ext>
            </a:extLst>
          </p:cNvPr>
          <p:cNvSpPr txBox="1"/>
          <p:nvPr/>
        </p:nvSpPr>
        <p:spPr>
          <a:xfrm>
            <a:off x="7752896" y="3369548"/>
            <a:ext cx="4676906" cy="1477328"/>
          </a:xfrm>
          <a:prstGeom prst="rect">
            <a:avLst/>
          </a:prstGeom>
          <a:noFill/>
        </p:spPr>
        <p:txBody>
          <a:bodyPr wrap="square" rtlCol="0">
            <a:spAutoFit/>
          </a:bodyPr>
          <a:lstStyle/>
          <a:p>
            <a:r>
              <a:rPr lang="pl-PL" dirty="0"/>
              <a:t>not </a:t>
            </a:r>
            <a:r>
              <a:rPr lang="pl-PL" dirty="0" err="1"/>
              <a:t>many</a:t>
            </a:r>
            <a:r>
              <a:rPr lang="pl-PL" dirty="0"/>
              <a:t> </a:t>
            </a:r>
            <a:r>
              <a:rPr lang="en-GB" dirty="0"/>
              <a:t>Universities </a:t>
            </a:r>
            <a:r>
              <a:rPr lang="pl-PL" dirty="0" err="1"/>
              <a:t>have</a:t>
            </a:r>
            <a:r>
              <a:rPr lang="pl-PL" dirty="0"/>
              <a:t> a</a:t>
            </a:r>
            <a:r>
              <a:rPr lang="en-GB" dirty="0"/>
              <a:t> corporate social responsibility program</a:t>
            </a:r>
            <a:r>
              <a:rPr lang="pl-PL" dirty="0"/>
              <a:t>s</a:t>
            </a:r>
            <a:r>
              <a:rPr lang="en-GB" dirty="0"/>
              <a:t>, follow a specific standard or label (e.g., ISO 26000) </a:t>
            </a:r>
            <a:r>
              <a:rPr lang="pl-PL" dirty="0" err="1"/>
              <a:t>or</a:t>
            </a:r>
            <a:r>
              <a:rPr lang="pl-PL" dirty="0"/>
              <a:t> </a:t>
            </a:r>
            <a:r>
              <a:rPr lang="en-GB" dirty="0"/>
              <a:t>have action plan aimed at achieving the SDGs</a:t>
            </a:r>
          </a:p>
          <a:p>
            <a:endParaRPr lang="en-NL" dirty="0"/>
          </a:p>
        </p:txBody>
      </p:sp>
      <p:sp>
        <p:nvSpPr>
          <p:cNvPr id="8" name="TextBox 7">
            <a:extLst>
              <a:ext uri="{FF2B5EF4-FFF2-40B4-BE49-F238E27FC236}">
                <a16:creationId xmlns:a16="http://schemas.microsoft.com/office/drawing/2014/main" id="{7A40422D-32C2-9703-CF98-CF47EC7D4CDB}"/>
              </a:ext>
            </a:extLst>
          </p:cNvPr>
          <p:cNvSpPr txBox="1"/>
          <p:nvPr/>
        </p:nvSpPr>
        <p:spPr>
          <a:xfrm>
            <a:off x="357094" y="2828835"/>
            <a:ext cx="3121452" cy="1477328"/>
          </a:xfrm>
          <a:prstGeom prst="rect">
            <a:avLst/>
          </a:prstGeom>
          <a:noFill/>
        </p:spPr>
        <p:txBody>
          <a:bodyPr wrap="square" rtlCol="0">
            <a:spAutoFit/>
          </a:bodyPr>
          <a:lstStyle/>
          <a:p>
            <a:r>
              <a:rPr lang="en-GB" dirty="0"/>
              <a:t>CSA (Climate Smart Agriculture) practices (farm or box scheme) </a:t>
            </a:r>
            <a:r>
              <a:rPr lang="pl-PL" dirty="0" err="1"/>
              <a:t>are</a:t>
            </a:r>
            <a:r>
              <a:rPr lang="pl-PL" dirty="0"/>
              <a:t> </a:t>
            </a:r>
            <a:r>
              <a:rPr lang="pl-PL" dirty="0" err="1"/>
              <a:t>already</a:t>
            </a:r>
            <a:r>
              <a:rPr lang="pl-PL" dirty="0"/>
              <a:t> in </a:t>
            </a:r>
            <a:r>
              <a:rPr lang="pl-PL" dirty="0" err="1"/>
              <a:t>teaching</a:t>
            </a:r>
            <a:r>
              <a:rPr lang="pl-PL" dirty="0"/>
              <a:t>, but not </a:t>
            </a:r>
            <a:r>
              <a:rPr lang="pl-PL" dirty="0" err="1"/>
              <a:t>aligned</a:t>
            </a:r>
            <a:r>
              <a:rPr lang="pl-PL" dirty="0"/>
              <a:t> with </a:t>
            </a:r>
            <a:r>
              <a:rPr lang="pl-PL" dirty="0" err="1"/>
              <a:t>wider</a:t>
            </a:r>
            <a:r>
              <a:rPr lang="pl-PL" dirty="0"/>
              <a:t> SFS </a:t>
            </a:r>
            <a:r>
              <a:rPr lang="pl-PL" dirty="0" err="1"/>
              <a:t>approach</a:t>
            </a:r>
            <a:r>
              <a:rPr lang="pl-PL" dirty="0"/>
              <a:t> </a:t>
            </a:r>
            <a:endParaRPr lang="en-GB" dirty="0"/>
          </a:p>
        </p:txBody>
      </p:sp>
      <p:sp>
        <p:nvSpPr>
          <p:cNvPr id="9" name="TextBox 8">
            <a:extLst>
              <a:ext uri="{FF2B5EF4-FFF2-40B4-BE49-F238E27FC236}">
                <a16:creationId xmlns:a16="http://schemas.microsoft.com/office/drawing/2014/main" id="{57F65DB1-E06E-1B51-46D6-E0121BA8F95A}"/>
              </a:ext>
            </a:extLst>
          </p:cNvPr>
          <p:cNvSpPr txBox="1"/>
          <p:nvPr/>
        </p:nvSpPr>
        <p:spPr>
          <a:xfrm>
            <a:off x="6705119" y="2228671"/>
            <a:ext cx="3536006" cy="1200329"/>
          </a:xfrm>
          <a:prstGeom prst="rect">
            <a:avLst/>
          </a:prstGeom>
          <a:noFill/>
        </p:spPr>
        <p:txBody>
          <a:bodyPr wrap="square" rtlCol="0">
            <a:spAutoFit/>
          </a:bodyPr>
          <a:lstStyle/>
          <a:p>
            <a:r>
              <a:rPr lang="en-GB" dirty="0"/>
              <a:t>community gardens</a:t>
            </a:r>
            <a:r>
              <a:rPr lang="pl-PL" dirty="0"/>
              <a:t>, </a:t>
            </a:r>
            <a:r>
              <a:rPr lang="pl-PL" dirty="0" err="1"/>
              <a:t>demonstration</a:t>
            </a:r>
            <a:r>
              <a:rPr lang="pl-PL" dirty="0"/>
              <a:t> </a:t>
            </a:r>
            <a:r>
              <a:rPr lang="pl-PL" dirty="0" err="1"/>
              <a:t>sites</a:t>
            </a:r>
            <a:r>
              <a:rPr lang="pl-PL" dirty="0"/>
              <a:t>, </a:t>
            </a:r>
            <a:r>
              <a:rPr lang="pl-PL" dirty="0" err="1"/>
              <a:t>intership</a:t>
            </a:r>
            <a:r>
              <a:rPr lang="pl-PL" dirty="0"/>
              <a:t> </a:t>
            </a:r>
            <a:r>
              <a:rPr lang="pl-PL" dirty="0" err="1"/>
              <a:t>programmes</a:t>
            </a:r>
            <a:r>
              <a:rPr lang="pl-PL" dirty="0"/>
              <a:t> </a:t>
            </a:r>
            <a:r>
              <a:rPr lang="pl-PL" dirty="0" err="1"/>
              <a:t>are</a:t>
            </a:r>
            <a:r>
              <a:rPr lang="pl-PL" dirty="0"/>
              <a:t> </a:t>
            </a:r>
            <a:r>
              <a:rPr lang="pl-PL" dirty="0" err="1"/>
              <a:t>important</a:t>
            </a:r>
            <a:r>
              <a:rPr lang="pl-PL" dirty="0"/>
              <a:t> part of </a:t>
            </a:r>
            <a:r>
              <a:rPr lang="pl-PL" dirty="0" err="1"/>
              <a:t>teaching</a:t>
            </a:r>
            <a:endParaRPr lang="en-GB" dirty="0"/>
          </a:p>
          <a:p>
            <a:endParaRPr lang="en-NL" dirty="0"/>
          </a:p>
        </p:txBody>
      </p:sp>
      <p:sp>
        <p:nvSpPr>
          <p:cNvPr id="10" name="Oval 9">
            <a:extLst>
              <a:ext uri="{FF2B5EF4-FFF2-40B4-BE49-F238E27FC236}">
                <a16:creationId xmlns:a16="http://schemas.microsoft.com/office/drawing/2014/main" id="{1D672C45-FDF5-0848-E6D4-2D1F0AB97D96}"/>
              </a:ext>
            </a:extLst>
          </p:cNvPr>
          <p:cNvSpPr/>
          <p:nvPr/>
        </p:nvSpPr>
        <p:spPr>
          <a:xfrm>
            <a:off x="1322751" y="4793380"/>
            <a:ext cx="1682824" cy="160637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t>systemic approach </a:t>
            </a:r>
            <a:endParaRPr lang="en-GB" dirty="0"/>
          </a:p>
        </p:txBody>
      </p:sp>
      <p:sp>
        <p:nvSpPr>
          <p:cNvPr id="11" name="TextBox 10">
            <a:extLst>
              <a:ext uri="{FF2B5EF4-FFF2-40B4-BE49-F238E27FC236}">
                <a16:creationId xmlns:a16="http://schemas.microsoft.com/office/drawing/2014/main" id="{B52AF395-DE92-6B26-E586-099B39BE8DAE}"/>
              </a:ext>
            </a:extLst>
          </p:cNvPr>
          <p:cNvSpPr txBox="1"/>
          <p:nvPr/>
        </p:nvSpPr>
        <p:spPr>
          <a:xfrm>
            <a:off x="3271227" y="5018490"/>
            <a:ext cx="6969898" cy="1477328"/>
          </a:xfrm>
          <a:prstGeom prst="rect">
            <a:avLst/>
          </a:prstGeom>
          <a:noFill/>
        </p:spPr>
        <p:txBody>
          <a:bodyPr wrap="square" rtlCol="0">
            <a:spAutoFit/>
          </a:bodyPr>
          <a:lstStyle/>
          <a:p>
            <a:r>
              <a:rPr lang="en-US" i="1" dirty="0"/>
              <a:t>requires cooperation and continuous communication with business - (1) reporting on training and skills needs in the SFS (2) indicating trends and public policy frameworks (EU and national) for the development of the SFS to companies</a:t>
            </a:r>
            <a:endParaRPr lang="en-GB" dirty="0"/>
          </a:p>
          <a:p>
            <a:endParaRPr lang="en-NL" dirty="0"/>
          </a:p>
        </p:txBody>
      </p:sp>
      <p:sp>
        <p:nvSpPr>
          <p:cNvPr id="18" name="TextBox 17">
            <a:extLst>
              <a:ext uri="{FF2B5EF4-FFF2-40B4-BE49-F238E27FC236}">
                <a16:creationId xmlns:a16="http://schemas.microsoft.com/office/drawing/2014/main" id="{7A3E7F7B-F64C-5DD1-419E-65EADB6B2A5F}"/>
              </a:ext>
            </a:extLst>
          </p:cNvPr>
          <p:cNvSpPr txBox="1"/>
          <p:nvPr/>
        </p:nvSpPr>
        <p:spPr>
          <a:xfrm>
            <a:off x="463009" y="320160"/>
            <a:ext cx="7754233" cy="1046440"/>
          </a:xfrm>
          <a:prstGeom prst="rect">
            <a:avLst/>
          </a:prstGeom>
          <a:noFill/>
        </p:spPr>
        <p:txBody>
          <a:bodyPr wrap="square" rtlCol="0">
            <a:spAutoFit/>
          </a:bodyPr>
          <a:lstStyle/>
          <a:p>
            <a:r>
              <a:rPr lang="pl-PL" sz="4400" b="1" dirty="0">
                <a:solidFill>
                  <a:schemeClr val="accent1"/>
                </a:solidFill>
                <a:latin typeface="+mj-lt"/>
                <a:ea typeface="+mj-ea"/>
                <a:cs typeface="+mj-cs"/>
              </a:rPr>
              <a:t>Preliminary </a:t>
            </a:r>
            <a:r>
              <a:rPr lang="pl-PL" sz="4400" b="1" dirty="0" err="1">
                <a:solidFill>
                  <a:schemeClr val="accent1"/>
                </a:solidFill>
                <a:latin typeface="+mj-lt"/>
                <a:ea typeface="+mj-ea"/>
                <a:cs typeface="+mj-cs"/>
              </a:rPr>
              <a:t>findings</a:t>
            </a:r>
            <a:r>
              <a:rPr lang="pl-PL" sz="4400" b="1" dirty="0">
                <a:solidFill>
                  <a:schemeClr val="accent1"/>
                </a:solidFill>
                <a:latin typeface="+mj-lt"/>
                <a:ea typeface="+mj-ea"/>
                <a:cs typeface="+mj-cs"/>
              </a:rPr>
              <a:t> </a:t>
            </a:r>
            <a:r>
              <a:rPr lang="pl-PL" sz="4400" b="1" dirty="0" err="1">
                <a:solidFill>
                  <a:schemeClr val="accent1"/>
                </a:solidFill>
                <a:latin typeface="+mj-lt"/>
                <a:ea typeface="+mj-ea"/>
                <a:cs typeface="+mj-cs"/>
              </a:rPr>
              <a:t>survey</a:t>
            </a:r>
            <a:endParaRPr lang="en-NL" sz="4400" b="1" dirty="0">
              <a:solidFill>
                <a:schemeClr val="accent1"/>
              </a:solidFill>
              <a:latin typeface="+mj-lt"/>
              <a:ea typeface="+mj-ea"/>
              <a:cs typeface="+mj-cs"/>
            </a:endParaRPr>
          </a:p>
          <a:p>
            <a:endParaRPr lang="en-NL" dirty="0"/>
          </a:p>
        </p:txBody>
      </p:sp>
    </p:spTree>
    <p:extLst>
      <p:ext uri="{BB962C8B-B14F-4D97-AF65-F5344CB8AC3E}">
        <p14:creationId xmlns:p14="http://schemas.microsoft.com/office/powerpoint/2010/main" val="104704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8AA4D-0FD6-46A6-12A0-F2A8EFB69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C64045-4559-0933-BF16-71D4EC968F75}"/>
              </a:ext>
            </a:extLst>
          </p:cNvPr>
          <p:cNvSpPr>
            <a:spLocks noGrp="1"/>
          </p:cNvSpPr>
          <p:nvPr>
            <p:ph type="title"/>
          </p:nvPr>
        </p:nvSpPr>
        <p:spPr>
          <a:xfrm>
            <a:off x="88387" y="-54171"/>
            <a:ext cx="10254219" cy="964695"/>
          </a:xfrm>
        </p:spPr>
        <p:txBody>
          <a:bodyPr>
            <a:normAutofit fontScale="90000"/>
          </a:bodyPr>
          <a:lstStyle/>
          <a:p>
            <a:pPr>
              <a:spcAft>
                <a:spcPts val="600"/>
              </a:spcAft>
            </a:pPr>
            <a:br>
              <a:rPr lang="pl-PL" sz="4400" b="1" kern="100" dirty="0">
                <a:effectLst/>
                <a:latin typeface="Tw Cen MT (Tekst podstawowy)"/>
                <a:ea typeface="Aptos" panose="020B0004020202020204" pitchFamily="34" charset="0"/>
                <a:cs typeface="Times New Roman" panose="02020603050405020304" pitchFamily="18" charset="0"/>
              </a:rPr>
            </a:br>
            <a:endParaRPr lang="en-GB" dirty="0">
              <a:solidFill>
                <a:schemeClr val="accent1"/>
              </a:solidFill>
            </a:endParaRPr>
          </a:p>
        </p:txBody>
      </p:sp>
      <p:sp>
        <p:nvSpPr>
          <p:cNvPr id="5" name="TextBox 4">
            <a:extLst>
              <a:ext uri="{FF2B5EF4-FFF2-40B4-BE49-F238E27FC236}">
                <a16:creationId xmlns:a16="http://schemas.microsoft.com/office/drawing/2014/main" id="{A10927E7-7D1C-F9D5-C389-A516417923EC}"/>
              </a:ext>
            </a:extLst>
          </p:cNvPr>
          <p:cNvSpPr txBox="1"/>
          <p:nvPr/>
        </p:nvSpPr>
        <p:spPr>
          <a:xfrm>
            <a:off x="504046" y="298493"/>
            <a:ext cx="8307717" cy="769441"/>
          </a:xfrm>
          <a:prstGeom prst="rect">
            <a:avLst/>
          </a:prstGeom>
          <a:noFill/>
        </p:spPr>
        <p:txBody>
          <a:bodyPr wrap="square" rtlCol="0">
            <a:spAutoFit/>
          </a:bodyPr>
          <a:lstStyle/>
          <a:p>
            <a:r>
              <a:rPr lang="pl-PL" sz="4400" b="1" dirty="0">
                <a:solidFill>
                  <a:schemeClr val="accent1"/>
                </a:solidFill>
                <a:latin typeface="+mj-lt"/>
                <a:ea typeface="+mj-ea"/>
                <a:cs typeface="+mj-cs"/>
              </a:rPr>
              <a:t>Preliminary </a:t>
            </a:r>
            <a:r>
              <a:rPr lang="pl-PL" sz="4400" b="1" dirty="0" err="1">
                <a:solidFill>
                  <a:schemeClr val="accent1"/>
                </a:solidFill>
                <a:latin typeface="+mj-lt"/>
                <a:ea typeface="+mj-ea"/>
                <a:cs typeface="+mj-cs"/>
              </a:rPr>
              <a:t>recommendations</a:t>
            </a:r>
            <a:endParaRPr lang="en-NL" sz="4400" b="1" dirty="0">
              <a:solidFill>
                <a:schemeClr val="accent1"/>
              </a:solidFill>
              <a:latin typeface="+mj-lt"/>
              <a:ea typeface="+mj-ea"/>
              <a:cs typeface="+mj-cs"/>
            </a:endParaRPr>
          </a:p>
        </p:txBody>
      </p:sp>
      <p:sp>
        <p:nvSpPr>
          <p:cNvPr id="6" name="TextBox 5">
            <a:extLst>
              <a:ext uri="{FF2B5EF4-FFF2-40B4-BE49-F238E27FC236}">
                <a16:creationId xmlns:a16="http://schemas.microsoft.com/office/drawing/2014/main" id="{E2356041-2FCF-A257-7A4F-3E49C6E327C8}"/>
              </a:ext>
            </a:extLst>
          </p:cNvPr>
          <p:cNvSpPr txBox="1"/>
          <p:nvPr/>
        </p:nvSpPr>
        <p:spPr>
          <a:xfrm>
            <a:off x="270320" y="1420598"/>
            <a:ext cx="10923197" cy="4247317"/>
          </a:xfrm>
          <a:prstGeom prst="rect">
            <a:avLst/>
          </a:prstGeom>
          <a:noFill/>
        </p:spPr>
        <p:txBody>
          <a:bodyPr wrap="square" rtlCol="0">
            <a:spAutoFit/>
          </a:bodyPr>
          <a:lstStyle/>
          <a:p>
            <a:pPr marL="342900" indent="-342900">
              <a:buFontTx/>
              <a:buChar char="-"/>
            </a:pPr>
            <a:r>
              <a:rPr lang="pl-PL" sz="2800" dirty="0" err="1"/>
              <a:t>Principles</a:t>
            </a:r>
            <a:r>
              <a:rPr lang="pl-PL" sz="2800" dirty="0"/>
              <a:t>, </a:t>
            </a:r>
            <a:r>
              <a:rPr lang="pl-PL" sz="2800" dirty="0" err="1"/>
              <a:t>rules</a:t>
            </a:r>
            <a:r>
              <a:rPr lang="pl-PL" sz="2800" dirty="0"/>
              <a:t>, law to </a:t>
            </a:r>
            <a:r>
              <a:rPr lang="pl-PL" sz="2800" dirty="0" err="1"/>
              <a:t>support</a:t>
            </a:r>
            <a:r>
              <a:rPr lang="pl-PL" sz="2800" dirty="0"/>
              <a:t> </a:t>
            </a:r>
            <a:r>
              <a:rPr lang="pl-PL" sz="2800" dirty="0" err="1"/>
              <a:t>internal</a:t>
            </a:r>
            <a:r>
              <a:rPr lang="pl-PL" sz="2800" dirty="0"/>
              <a:t> </a:t>
            </a:r>
            <a:r>
              <a:rPr lang="pl-PL" sz="2800" dirty="0" err="1"/>
              <a:t>organisation</a:t>
            </a:r>
            <a:r>
              <a:rPr lang="pl-PL" sz="2800" dirty="0"/>
              <a:t> and </a:t>
            </a:r>
            <a:r>
              <a:rPr lang="pl-PL" sz="2800" dirty="0" err="1"/>
              <a:t>corporate</a:t>
            </a:r>
            <a:r>
              <a:rPr lang="pl-PL" sz="2800" dirty="0"/>
              <a:t> </a:t>
            </a:r>
            <a:r>
              <a:rPr lang="pl-PL" sz="2800" dirty="0" err="1"/>
              <a:t>practises</a:t>
            </a:r>
            <a:endParaRPr lang="pl-PL" sz="2800" dirty="0"/>
          </a:p>
          <a:p>
            <a:pPr marL="342900" indent="-342900">
              <a:buFontTx/>
              <a:buChar char="-"/>
            </a:pPr>
            <a:r>
              <a:rPr lang="pl-PL" sz="2800" dirty="0" err="1"/>
              <a:t>Fostering</a:t>
            </a:r>
            <a:r>
              <a:rPr lang="pl-PL" sz="2800" dirty="0"/>
              <a:t> </a:t>
            </a:r>
            <a:r>
              <a:rPr lang="pl-PL" sz="2800" dirty="0" err="1"/>
              <a:t>multicator</a:t>
            </a:r>
            <a:r>
              <a:rPr lang="pl-PL" sz="2800" dirty="0"/>
              <a:t> </a:t>
            </a:r>
            <a:r>
              <a:rPr lang="pl-PL" sz="2800" dirty="0" err="1"/>
              <a:t>cooperation</a:t>
            </a:r>
            <a:r>
              <a:rPr lang="pl-PL" sz="2800" dirty="0"/>
              <a:t> on curricula and </a:t>
            </a:r>
            <a:r>
              <a:rPr lang="pl-PL" sz="2800" dirty="0" err="1"/>
              <a:t>accreditation</a:t>
            </a:r>
            <a:r>
              <a:rPr lang="pl-PL" sz="2800" dirty="0"/>
              <a:t> (business-science-policy)</a:t>
            </a:r>
          </a:p>
          <a:p>
            <a:pPr marL="342900" indent="-342900">
              <a:buFontTx/>
              <a:buChar char="-"/>
            </a:pPr>
            <a:r>
              <a:rPr lang="pl-PL" sz="2800" dirty="0" err="1"/>
              <a:t>Identification</a:t>
            </a:r>
            <a:r>
              <a:rPr lang="pl-PL" sz="2800" dirty="0"/>
              <a:t> of </a:t>
            </a:r>
            <a:r>
              <a:rPr lang="pl-PL" sz="2800" dirty="0" err="1"/>
              <a:t>needs</a:t>
            </a:r>
            <a:r>
              <a:rPr lang="pl-PL" sz="2800" dirty="0"/>
              <a:t> from business and </a:t>
            </a:r>
            <a:r>
              <a:rPr lang="pl-PL" sz="2800" dirty="0" err="1"/>
              <a:t>their</a:t>
            </a:r>
            <a:r>
              <a:rPr lang="pl-PL" sz="2800" dirty="0"/>
              <a:t> </a:t>
            </a:r>
            <a:r>
              <a:rPr lang="pl-PL" sz="2800" dirty="0" err="1"/>
              <a:t>proper</a:t>
            </a:r>
            <a:r>
              <a:rPr lang="pl-PL" sz="2800" dirty="0"/>
              <a:t> </a:t>
            </a:r>
            <a:r>
              <a:rPr lang="pl-PL" sz="2800" dirty="0" err="1"/>
              <a:t>understanding</a:t>
            </a:r>
            <a:r>
              <a:rPr lang="pl-PL" sz="2800" dirty="0"/>
              <a:t> of SFS </a:t>
            </a:r>
            <a:r>
              <a:rPr lang="pl-PL" sz="2800" dirty="0" err="1"/>
              <a:t>transformation</a:t>
            </a:r>
            <a:r>
              <a:rPr lang="pl-PL" sz="2800" dirty="0"/>
              <a:t>; </a:t>
            </a:r>
            <a:r>
              <a:rPr lang="pl-PL" sz="2800" dirty="0" err="1"/>
              <a:t>innovations</a:t>
            </a:r>
            <a:r>
              <a:rPr lang="pl-PL" sz="2800" dirty="0"/>
              <a:t>, </a:t>
            </a:r>
            <a:r>
              <a:rPr lang="pl-PL" sz="2800" dirty="0" err="1"/>
              <a:t>trends</a:t>
            </a:r>
            <a:r>
              <a:rPr lang="pl-PL" sz="2800" dirty="0"/>
              <a:t>, EU/</a:t>
            </a:r>
            <a:r>
              <a:rPr lang="pl-PL" sz="2800" dirty="0" err="1"/>
              <a:t>national</a:t>
            </a:r>
            <a:r>
              <a:rPr lang="pl-PL" sz="2800" dirty="0"/>
              <a:t> policy </a:t>
            </a:r>
            <a:r>
              <a:rPr lang="pl-PL" sz="2800" dirty="0" err="1"/>
              <a:t>that</a:t>
            </a:r>
            <a:r>
              <a:rPr lang="pl-PL" sz="2800" dirty="0"/>
              <a:t> </a:t>
            </a:r>
            <a:r>
              <a:rPr lang="pl-PL" sz="2800" dirty="0" err="1"/>
              <a:t>influences</a:t>
            </a:r>
            <a:r>
              <a:rPr lang="pl-PL" sz="2800" dirty="0"/>
              <a:t> </a:t>
            </a:r>
            <a:r>
              <a:rPr lang="pl-PL" sz="2800" dirty="0" err="1"/>
              <a:t>economy</a:t>
            </a:r>
            <a:r>
              <a:rPr lang="pl-PL" sz="2800" dirty="0"/>
              <a:t> </a:t>
            </a:r>
            <a:r>
              <a:rPr lang="pl-PL" sz="2800" dirty="0" err="1"/>
              <a:t>transformaton</a:t>
            </a:r>
            <a:endParaRPr lang="en-NL" sz="2800" dirty="0"/>
          </a:p>
          <a:p>
            <a:pPr marL="342900" indent="-342900">
              <a:buFontTx/>
              <a:buChar char="-"/>
            </a:pPr>
            <a:endParaRPr lang="en-NL" sz="2800" dirty="0"/>
          </a:p>
          <a:p>
            <a:pPr marL="342900" indent="-342900">
              <a:buFontTx/>
              <a:buChar char="-"/>
            </a:pPr>
            <a:endParaRPr lang="pl-PL" sz="2800" dirty="0"/>
          </a:p>
          <a:p>
            <a:endParaRPr lang="en-NL" dirty="0"/>
          </a:p>
        </p:txBody>
      </p:sp>
      <p:sp>
        <p:nvSpPr>
          <p:cNvPr id="11" name="TextBox 10">
            <a:extLst>
              <a:ext uri="{FF2B5EF4-FFF2-40B4-BE49-F238E27FC236}">
                <a16:creationId xmlns:a16="http://schemas.microsoft.com/office/drawing/2014/main" id="{4AFFDEB0-FF5D-3F5D-E3C4-50FB9D6677F9}"/>
              </a:ext>
            </a:extLst>
          </p:cNvPr>
          <p:cNvSpPr txBox="1"/>
          <p:nvPr/>
        </p:nvSpPr>
        <p:spPr>
          <a:xfrm>
            <a:off x="678691" y="5227116"/>
            <a:ext cx="8804974" cy="954107"/>
          </a:xfrm>
          <a:prstGeom prst="rect">
            <a:avLst/>
          </a:prstGeom>
          <a:noFill/>
        </p:spPr>
        <p:txBody>
          <a:bodyPr wrap="none" rtlCol="0">
            <a:spAutoFit/>
          </a:bodyPr>
          <a:lstStyle/>
          <a:p>
            <a:r>
              <a:rPr lang="pl-PL" sz="2800" dirty="0" err="1"/>
              <a:t>Universities</a:t>
            </a:r>
            <a:r>
              <a:rPr lang="pl-PL" sz="2800" dirty="0"/>
              <a:t> </a:t>
            </a:r>
            <a:r>
              <a:rPr lang="pl-PL" sz="2800" dirty="0" err="1"/>
              <a:t>learn</a:t>
            </a:r>
            <a:r>
              <a:rPr lang="pl-PL" sz="2800" dirty="0"/>
              <a:t> from </a:t>
            </a:r>
            <a:r>
              <a:rPr lang="pl-PL" sz="2800" dirty="0" err="1"/>
              <a:t>each</a:t>
            </a:r>
            <a:r>
              <a:rPr lang="pl-PL" sz="2800" dirty="0"/>
              <a:t> </a:t>
            </a:r>
            <a:r>
              <a:rPr lang="pl-PL" sz="2800" dirty="0" err="1"/>
              <a:t>other</a:t>
            </a:r>
            <a:r>
              <a:rPr lang="pl-PL" sz="2800" dirty="0"/>
              <a:t> – </a:t>
            </a:r>
          </a:p>
          <a:p>
            <a:r>
              <a:rPr lang="pl-PL" sz="2800" dirty="0" err="1"/>
              <a:t>networking</a:t>
            </a:r>
            <a:r>
              <a:rPr lang="pl-PL" sz="2800" dirty="0"/>
              <a:t> and </a:t>
            </a:r>
            <a:r>
              <a:rPr lang="pl-PL" sz="2800" dirty="0" err="1"/>
              <a:t>good</a:t>
            </a:r>
            <a:r>
              <a:rPr lang="pl-PL" sz="2800" dirty="0"/>
              <a:t> </a:t>
            </a:r>
            <a:r>
              <a:rPr lang="pl-PL" sz="2800" dirty="0" err="1"/>
              <a:t>practises</a:t>
            </a:r>
            <a:r>
              <a:rPr lang="pl-PL" sz="2800" dirty="0"/>
              <a:t> on SFS </a:t>
            </a:r>
            <a:r>
              <a:rPr lang="pl-PL" sz="2800" dirty="0" err="1"/>
              <a:t>education</a:t>
            </a:r>
            <a:r>
              <a:rPr lang="pl-PL" sz="2800" dirty="0"/>
              <a:t> in </a:t>
            </a:r>
            <a:r>
              <a:rPr lang="pl-PL" sz="2800" dirty="0" err="1"/>
              <a:t>practise</a:t>
            </a:r>
            <a:r>
              <a:rPr lang="en-NL" sz="2800" dirty="0"/>
              <a:t> </a:t>
            </a:r>
          </a:p>
        </p:txBody>
      </p:sp>
    </p:spTree>
    <p:extLst>
      <p:ext uri="{BB962C8B-B14F-4D97-AF65-F5344CB8AC3E}">
        <p14:creationId xmlns:p14="http://schemas.microsoft.com/office/powerpoint/2010/main" val="137558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13BC-07AB-A806-F93B-04400572B39D}"/>
              </a:ext>
            </a:extLst>
          </p:cNvPr>
          <p:cNvSpPr>
            <a:spLocks noGrp="1"/>
          </p:cNvSpPr>
          <p:nvPr>
            <p:ph type="ctrTitle"/>
          </p:nvPr>
        </p:nvSpPr>
        <p:spPr>
          <a:xfrm>
            <a:off x="501569" y="2060027"/>
            <a:ext cx="10166431" cy="1449935"/>
          </a:xfrm>
        </p:spPr>
        <p:txBody>
          <a:bodyPr/>
          <a:lstStyle/>
          <a:p>
            <a:r>
              <a:rPr lang="en-GB" dirty="0"/>
              <a:t>Thank you!</a:t>
            </a:r>
          </a:p>
        </p:txBody>
      </p:sp>
      <p:sp>
        <p:nvSpPr>
          <p:cNvPr id="3" name="Subtitle 2">
            <a:extLst>
              <a:ext uri="{FF2B5EF4-FFF2-40B4-BE49-F238E27FC236}">
                <a16:creationId xmlns:a16="http://schemas.microsoft.com/office/drawing/2014/main" id="{26C783D4-12B8-DAEF-2A56-05436A32C0C6}"/>
              </a:ext>
            </a:extLst>
          </p:cNvPr>
          <p:cNvSpPr>
            <a:spLocks noGrp="1"/>
          </p:cNvSpPr>
          <p:nvPr>
            <p:ph type="subTitle" idx="1"/>
          </p:nvPr>
        </p:nvSpPr>
        <p:spPr>
          <a:xfrm>
            <a:off x="501569" y="3927858"/>
            <a:ext cx="10166431" cy="622721"/>
          </a:xfrm>
        </p:spPr>
        <p:txBody>
          <a:bodyPr/>
          <a:lstStyle/>
          <a:p>
            <a:r>
              <a:rPr lang="en-GB" dirty="0"/>
              <a:t>Questions</a:t>
            </a:r>
          </a:p>
        </p:txBody>
      </p:sp>
      <p:sp>
        <p:nvSpPr>
          <p:cNvPr id="5" name="Text Placeholder 3">
            <a:extLst>
              <a:ext uri="{FF2B5EF4-FFF2-40B4-BE49-F238E27FC236}">
                <a16:creationId xmlns:a16="http://schemas.microsoft.com/office/drawing/2014/main" id="{450E86A1-A63C-3A80-D984-1900C9DD3F40}"/>
              </a:ext>
            </a:extLst>
          </p:cNvPr>
          <p:cNvSpPr txBox="1">
            <a:spLocks/>
          </p:cNvSpPr>
          <p:nvPr/>
        </p:nvSpPr>
        <p:spPr>
          <a:xfrm>
            <a:off x="5983801" y="5848221"/>
            <a:ext cx="1754537" cy="343174"/>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2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u="sng" dirty="0">
                <a:latin typeface="Outfit" pitchFamily="2" charset="0"/>
                <a:hlinkClick r:id="rId2">
                  <a:extLst>
                    <a:ext uri="{A12FA001-AC4F-418D-AE19-62706E023703}">
                      <ahyp:hlinkClr xmlns:ahyp="http://schemas.microsoft.com/office/drawing/2018/hyperlinkcolor" val="tx"/>
                    </a:ext>
                  </a:extLst>
                </a:hlinkClick>
              </a:rPr>
              <a:t>SciFoodHealth </a:t>
            </a:r>
            <a:endParaRPr lang="en-GB" u="sng" dirty="0">
              <a:latin typeface="Outfit" pitchFamily="2" charset="0"/>
            </a:endParaRPr>
          </a:p>
        </p:txBody>
      </p:sp>
      <p:sp>
        <p:nvSpPr>
          <p:cNvPr id="6" name="Text Placeholder 3">
            <a:extLst>
              <a:ext uri="{FF2B5EF4-FFF2-40B4-BE49-F238E27FC236}">
                <a16:creationId xmlns:a16="http://schemas.microsoft.com/office/drawing/2014/main" id="{8EEA1DC1-CE32-E80B-EE4F-1F1855B2B597}"/>
              </a:ext>
            </a:extLst>
          </p:cNvPr>
          <p:cNvSpPr txBox="1">
            <a:spLocks/>
          </p:cNvSpPr>
          <p:nvPr/>
        </p:nvSpPr>
        <p:spPr>
          <a:xfrm>
            <a:off x="3573003" y="5856384"/>
            <a:ext cx="1754537" cy="343174"/>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2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u="sng" dirty="0">
                <a:latin typeface="Outfit" pitchFamily="2" charset="0"/>
                <a:hlinkClick r:id="rId3">
                  <a:extLst>
                    <a:ext uri="{A12FA001-AC4F-418D-AE19-62706E023703}">
                      <ahyp:hlinkClr xmlns:ahyp="http://schemas.microsoft.com/office/drawing/2018/hyperlinkcolor" val="tx"/>
                    </a:ext>
                  </a:extLst>
                </a:hlinkClick>
              </a:rPr>
              <a:t>SciFoodHealth</a:t>
            </a:r>
            <a:endParaRPr lang="en-GB" u="sng" dirty="0">
              <a:latin typeface="Outfit" pitchFamily="2" charset="0"/>
            </a:endParaRPr>
          </a:p>
        </p:txBody>
      </p:sp>
      <p:sp>
        <p:nvSpPr>
          <p:cNvPr id="7" name="Text Placeholder 3">
            <a:extLst>
              <a:ext uri="{FF2B5EF4-FFF2-40B4-BE49-F238E27FC236}">
                <a16:creationId xmlns:a16="http://schemas.microsoft.com/office/drawing/2014/main" id="{A0F2D086-6FFF-CD15-7DB0-D1F3C97C20C2}"/>
              </a:ext>
            </a:extLst>
          </p:cNvPr>
          <p:cNvSpPr txBox="1">
            <a:spLocks/>
          </p:cNvSpPr>
          <p:nvPr/>
        </p:nvSpPr>
        <p:spPr>
          <a:xfrm>
            <a:off x="8202679" y="5848221"/>
            <a:ext cx="3772566" cy="343174"/>
          </a:xfrm>
          <a:prstGeom prst="rect">
            <a:avLst/>
          </a:prstGeom>
        </p:spPr>
        <p:txBody>
          <a:bodyPr vert="horz" lIns="91440" tIns="45720" rIns="91440" bIns="45720" rtlCol="0" anchor="b">
            <a:noAutofit/>
          </a:bodyPr>
          <a:lstStyle>
            <a:lvl1pPr marL="0" indent="0" algn="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2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it-IT" sz="1800" b="0" i="0" u="sng" strike="noStrike" dirty="0">
                <a:solidFill>
                  <a:schemeClr val="tx1"/>
                </a:solidFill>
                <a:effectLst/>
                <a:latin typeface="Outfit" pitchFamily="2" charset="0"/>
                <a:hlinkClick r:id="rId4">
                  <a:extLst>
                    <a:ext uri="{A12FA001-AC4F-418D-AE19-62706E023703}">
                      <ahyp:hlinkClr xmlns:ahyp="http://schemas.microsoft.com/office/drawing/2018/hyperlinkcolor" val="tx"/>
                    </a:ext>
                  </a:extLst>
                </a:hlinkClick>
              </a:rPr>
              <a:t>Sustainable Food Systems Network</a:t>
            </a:r>
            <a:endParaRPr lang="en-GB" sz="1800" b="0" i="0" u="sng" dirty="0">
              <a:solidFill>
                <a:schemeClr val="tx1"/>
              </a:solidFill>
              <a:latin typeface="Outfit" pitchFamily="2" charset="0"/>
            </a:endParaRPr>
          </a:p>
        </p:txBody>
      </p:sp>
      <p:sp>
        <p:nvSpPr>
          <p:cNvPr id="8" name="Text Placeholder 3">
            <a:extLst>
              <a:ext uri="{FF2B5EF4-FFF2-40B4-BE49-F238E27FC236}">
                <a16:creationId xmlns:a16="http://schemas.microsoft.com/office/drawing/2014/main" id="{795DF3EE-26A2-2358-5820-B6E17A964DB3}"/>
              </a:ext>
            </a:extLst>
          </p:cNvPr>
          <p:cNvSpPr txBox="1">
            <a:spLocks/>
          </p:cNvSpPr>
          <p:nvPr/>
        </p:nvSpPr>
        <p:spPr>
          <a:xfrm>
            <a:off x="727558" y="5856384"/>
            <a:ext cx="2191451" cy="343174"/>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solidFill>
                <a:latin typeface="Tw Cen MT" panose="020B0602020104020603" pitchFamily="34" charset="77"/>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Tw Cen MT" panose="020B0602020104020603" pitchFamily="34" charset="77"/>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200" kern="1200">
                <a:solidFill>
                  <a:schemeClr val="tx1"/>
                </a:solidFill>
                <a:latin typeface="Tw Cen MT" panose="020B0602020104020603" pitchFamily="34" charset="77"/>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000" kern="1200">
                <a:solidFill>
                  <a:schemeClr val="tx1"/>
                </a:solidFill>
                <a:latin typeface="Tw Cen MT" panose="020B0602020104020603"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GB" sz="1800" b="0" i="0" u="sng" strike="noStrike" dirty="0">
                <a:solidFill>
                  <a:schemeClr val="tx1"/>
                </a:solidFill>
                <a:effectLst/>
                <a:latin typeface="Outfit" pitchFamily="2" charset="0"/>
                <a:hlinkClick r:id="rId5">
                  <a:extLst>
                    <a:ext uri="{A12FA001-AC4F-418D-AE19-62706E023703}">
                      <ahyp:hlinkClr xmlns:ahyp="http://schemas.microsoft.com/office/drawing/2018/hyperlinkcolor" val="tx"/>
                    </a:ext>
                  </a:extLst>
                </a:hlinkClick>
              </a:rPr>
              <a:t>www.foodpaths.eu</a:t>
            </a:r>
            <a:endParaRPr lang="en-GB" b="0" i="0" u="sng" dirty="0">
              <a:solidFill>
                <a:schemeClr val="tx1"/>
              </a:solidFill>
              <a:latin typeface="Outfit" pitchFamily="2" charset="0"/>
            </a:endParaRPr>
          </a:p>
        </p:txBody>
      </p:sp>
    </p:spTree>
    <p:extLst>
      <p:ext uri="{BB962C8B-B14F-4D97-AF65-F5344CB8AC3E}">
        <p14:creationId xmlns:p14="http://schemas.microsoft.com/office/powerpoint/2010/main" val="3740164461"/>
      </p:ext>
    </p:extLst>
  </p:cSld>
  <p:clrMapOvr>
    <a:masterClrMapping/>
  </p:clrMapOvr>
</p:sld>
</file>

<file path=ppt/theme/theme1.xml><?xml version="1.0" encoding="utf-8"?>
<a:theme xmlns:a="http://schemas.openxmlformats.org/drawingml/2006/main" name="Motyw pakietu Office">
  <a:themeElements>
    <a:clrScheme name="FoodPaths">
      <a:dk1>
        <a:srgbClr val="000000"/>
      </a:dk1>
      <a:lt1>
        <a:srgbClr val="FFFFFF"/>
      </a:lt1>
      <a:dk2>
        <a:srgbClr val="44546A"/>
      </a:dk2>
      <a:lt2>
        <a:srgbClr val="E7E6E6"/>
      </a:lt2>
      <a:accent1>
        <a:srgbClr val="D61857"/>
      </a:accent1>
      <a:accent2>
        <a:srgbClr val="FAB000"/>
      </a:accent2>
      <a:accent3>
        <a:srgbClr val="D0E1D3"/>
      </a:accent3>
      <a:accent4>
        <a:srgbClr val="1C055E"/>
      </a:accent4>
      <a:accent5>
        <a:srgbClr val="06A77D"/>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ODPathS_PPT template" id="{ED132B04-9B1E-6D45-AF06-AF9000C96F33}" vid="{0D2CF70B-0077-F94A-9E53-E6B208E4A031}"/>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6B67C8B3487B4F801BB71AB048BC3B" ma:contentTypeVersion="18" ma:contentTypeDescription="Create a new document." ma:contentTypeScope="" ma:versionID="951d4caaa7a7775ebf734fb8c9806b4c">
  <xsd:schema xmlns:xsd="http://www.w3.org/2001/XMLSchema" xmlns:xs="http://www.w3.org/2001/XMLSchema" xmlns:p="http://schemas.microsoft.com/office/2006/metadata/properties" xmlns:ns2="6125311d-44bc-4541-bc7d-9e5f7e4f6fea" xmlns:ns3="1c644c73-4957-4448-9d13-82d9c878c840" targetNamespace="http://schemas.microsoft.com/office/2006/metadata/properties" ma:root="true" ma:fieldsID="54bbfd455204888374f4c90a7db1c1f7" ns2:_="" ns3:_="">
    <xsd:import namespace="6125311d-44bc-4541-bc7d-9e5f7e4f6fea"/>
    <xsd:import namespace="1c644c73-4957-4448-9d13-82d9c878c8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5311d-44bc-4541-bc7d-9e5f7e4f6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7621c18-95cd-4c15-803b-187db8e4f7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644c73-4957-4448-9d13-82d9c878c84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13cf6c-36d5-4ccf-855b-ec7e7c6edd3d}" ma:internalName="TaxCatchAll" ma:showField="CatchAllData" ma:web="1c644c73-4957-4448-9d13-82d9c878c84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c644c73-4957-4448-9d13-82d9c878c840" xsi:nil="true"/>
    <lcf76f155ced4ddcb4097134ff3c332f xmlns="6125311d-44bc-4541-bc7d-9e5f7e4f6fe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6E5D0B-436D-476A-BAF3-393102155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5311d-44bc-4541-bc7d-9e5f7e4f6fea"/>
    <ds:schemaRef ds:uri="1c644c73-4957-4448-9d13-82d9c878c8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3B3662-D534-42FC-A7BE-1E979CA8D3E7}">
  <ds:schemaRefs>
    <ds:schemaRef ds:uri="1c644c73-4957-4448-9d13-82d9c878c840"/>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6125311d-44bc-4541-bc7d-9e5f7e4f6fea"/>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18819BBF-F404-4417-B850-BA3CE1BDA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FOODPathS_PPT template</Template>
  <TotalTime>21373</TotalTime>
  <Words>1625</Words>
  <Application>Microsoft Macintosh PowerPoint</Application>
  <PresentationFormat>Widescreen</PresentationFormat>
  <Paragraphs>101</Paragraphs>
  <Slides>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Outfit</vt:lpstr>
      <vt:lpstr>Söhne</vt:lpstr>
      <vt:lpstr>Tw Cen MT</vt:lpstr>
      <vt:lpstr>Tw Cen MT (Tekst podstawowy)</vt:lpstr>
      <vt:lpstr>Twentieth Century</vt:lpstr>
      <vt:lpstr>Motyw pakietu Office</vt:lpstr>
      <vt:lpstr> FOODPathS Webinar: How can education support a sustainable and healthy food system?</vt:lpstr>
      <vt:lpstr>Establishing a branded network of  university-driven local food eco-systems   </vt:lpstr>
      <vt:lpstr>Understanding Stakeholders needs</vt:lpstr>
      <vt:lpstr>Results - Mapping</vt:lpstr>
      <vt:lpstr>Results - Drivers</vt:lpstr>
      <vt:lpstr>Comparing universities</vt:lpstr>
      <vt:lpstr>PowerPoint Presentation</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an EU branded network of university-driven local food ecosystems  Discussion on an exemplary SSFS university and research centre,  new education, and life-long training program</dc:title>
  <dc:creator>Paweł</dc:creator>
  <cp:lastModifiedBy>Gabriéla Versteeg | Effost</cp:lastModifiedBy>
  <cp:revision>11</cp:revision>
  <dcterms:created xsi:type="dcterms:W3CDTF">2024-01-18T11:47:06Z</dcterms:created>
  <dcterms:modified xsi:type="dcterms:W3CDTF">2024-10-21T19:43:45Z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0x010100AB6B67C8B3487B4F801BB71AB048BC3B</vt:lpwstr>
  </property>
  <property fmtid="{D5CDD505-2E9C-101B-9397-08002B2CF9AE}" pid="3" name="MediaServiceImageTags">
    <vt:lpwstr/>
  </property>
</Properties>
</file>